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025" r:id="rId1"/>
  </p:sldMasterIdLst>
  <p:notesMasterIdLst>
    <p:notesMasterId r:id="rId5"/>
  </p:notesMasterIdLst>
  <p:sldIdLst>
    <p:sldId id="1543" r:id="rId2"/>
    <p:sldId id="1542" r:id="rId3"/>
    <p:sldId id="1544" r:id="rId4"/>
  </p:sldIdLst>
  <p:sldSz cx="9144000" cy="5143500" type="screen16x9"/>
  <p:notesSz cx="6858000" cy="9144000"/>
  <p:custDataLst>
    <p:tags r:id="rId6"/>
  </p:custDataLst>
  <p:defaultTextStyle>
    <a:defPPr>
      <a:defRPr lang="de-DE"/>
    </a:defPPr>
    <a:lvl1pPr marL="0" algn="l" defTabSz="9137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78" algn="l" defTabSz="9137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93" algn="l" defTabSz="9137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682" algn="l" defTabSz="9137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584" algn="l" defTabSz="9137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461" algn="l" defTabSz="9137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339" algn="l" defTabSz="9137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240" algn="l" defTabSz="9137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130" algn="l" defTabSz="9137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33CC"/>
    <a:srgbClr val="FF9900"/>
    <a:srgbClr val="00FF99"/>
    <a:srgbClr val="00CC99"/>
    <a:srgbClr val="00CC00"/>
    <a:srgbClr val="FF00FF"/>
    <a:srgbClr val="99FF99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8" autoAdjust="0"/>
    <p:restoredTop sz="88072" autoAdjust="0"/>
  </p:normalViewPr>
  <p:slideViewPr>
    <p:cSldViewPr snapToGrid="0" snapToObjects="1">
      <p:cViewPr varScale="1">
        <p:scale>
          <a:sx n="78" d="100"/>
          <a:sy n="78" d="100"/>
        </p:scale>
        <p:origin x="1092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Shen" userId="72d56720-d37e-426b-b58a-f25ed0f4bf71" providerId="ADAL" clId="{F957A3B2-46A7-4DE8-A57F-41C717C87407}"/>
    <pc:docChg chg="custSel modSld">
      <pc:chgData name="Joe Shen" userId="72d56720-d37e-426b-b58a-f25ed0f4bf71" providerId="ADAL" clId="{F957A3B2-46A7-4DE8-A57F-41C717C87407}" dt="2020-05-26T03:57:00.078" v="2" actId="207"/>
      <pc:docMkLst>
        <pc:docMk/>
      </pc:docMkLst>
      <pc:sldChg chg="modSp">
        <pc:chgData name="Joe Shen" userId="72d56720-d37e-426b-b58a-f25ed0f4bf71" providerId="ADAL" clId="{F957A3B2-46A7-4DE8-A57F-41C717C87407}" dt="2020-05-26T03:56:56.270" v="1" actId="207"/>
        <pc:sldMkLst>
          <pc:docMk/>
          <pc:sldMk cId="2335531950" sldId="1542"/>
        </pc:sldMkLst>
        <pc:graphicFrameChg chg="modGraphic">
          <ac:chgData name="Joe Shen" userId="72d56720-d37e-426b-b58a-f25ed0f4bf71" providerId="ADAL" clId="{F957A3B2-46A7-4DE8-A57F-41C717C87407}" dt="2020-05-26T03:56:56.270" v="1" actId="207"/>
          <ac:graphicFrameMkLst>
            <pc:docMk/>
            <pc:sldMk cId="2335531950" sldId="1542"/>
            <ac:graphicFrameMk id="6" creationId="{00000000-0000-0000-0000-000000000000}"/>
          </ac:graphicFrameMkLst>
        </pc:graphicFrameChg>
      </pc:sldChg>
      <pc:sldChg chg="modSp">
        <pc:chgData name="Joe Shen" userId="72d56720-d37e-426b-b58a-f25ed0f4bf71" providerId="ADAL" clId="{F957A3B2-46A7-4DE8-A57F-41C717C87407}" dt="2020-05-26T03:56:52.956" v="0" actId="207"/>
        <pc:sldMkLst>
          <pc:docMk/>
          <pc:sldMk cId="2416802843" sldId="1543"/>
        </pc:sldMkLst>
        <pc:graphicFrameChg chg="modGraphic">
          <ac:chgData name="Joe Shen" userId="72d56720-d37e-426b-b58a-f25ed0f4bf71" providerId="ADAL" clId="{F957A3B2-46A7-4DE8-A57F-41C717C87407}" dt="2020-05-26T03:56:52.956" v="0" actId="207"/>
          <ac:graphicFrameMkLst>
            <pc:docMk/>
            <pc:sldMk cId="2416802843" sldId="1543"/>
            <ac:graphicFrameMk id="6" creationId="{00000000-0000-0000-0000-000000000000}"/>
          </ac:graphicFrameMkLst>
        </pc:graphicFrameChg>
      </pc:sldChg>
      <pc:sldChg chg="modSp">
        <pc:chgData name="Joe Shen" userId="72d56720-d37e-426b-b58a-f25ed0f4bf71" providerId="ADAL" clId="{F957A3B2-46A7-4DE8-A57F-41C717C87407}" dt="2020-05-26T03:57:00.078" v="2" actId="207"/>
        <pc:sldMkLst>
          <pc:docMk/>
          <pc:sldMk cId="1137743500" sldId="1544"/>
        </pc:sldMkLst>
        <pc:graphicFrameChg chg="modGraphic">
          <ac:chgData name="Joe Shen" userId="72d56720-d37e-426b-b58a-f25ed0f4bf71" providerId="ADAL" clId="{F957A3B2-46A7-4DE8-A57F-41C717C87407}" dt="2020-05-26T03:57:00.078" v="2" actId="207"/>
          <ac:graphicFrameMkLst>
            <pc:docMk/>
            <pc:sldMk cId="1137743500" sldId="1544"/>
            <ac:graphicFrameMk id="6" creationId="{00000000-0000-0000-0000-000000000000}"/>
          </ac:graphicFrameMkLst>
        </pc:graphicFrameChg>
      </pc:sldChg>
    </pc:docChg>
  </pc:docChgLst>
  <pc:docChgLst>
    <pc:chgData name="Joe Shen" userId="72d56720-d37e-426b-b58a-f25ed0f4bf71" providerId="ADAL" clId="{CBE0ABC6-F343-49E2-A316-0B13E0F799FA}"/>
    <pc:docChg chg="undo custSel addSld delSld modSld delMainMaster">
      <pc:chgData name="Joe Shen" userId="72d56720-d37e-426b-b58a-f25ed0f4bf71" providerId="ADAL" clId="{CBE0ABC6-F343-49E2-A316-0B13E0F799FA}" dt="2020-04-24T07:41:11.062" v="1600" actId="20577"/>
      <pc:docMkLst>
        <pc:docMk/>
      </pc:docMkLst>
      <pc:sldChg chg="add del">
        <pc:chgData name="Joe Shen" userId="72d56720-d37e-426b-b58a-f25ed0f4bf71" providerId="ADAL" clId="{CBE0ABC6-F343-49E2-A316-0B13E0F799FA}" dt="2020-04-17T07:47:29.967" v="1366" actId="2696"/>
        <pc:sldMkLst>
          <pc:docMk/>
          <pc:sldMk cId="0" sldId="279"/>
        </pc:sldMkLst>
      </pc:sldChg>
      <pc:sldChg chg="addSp delSp modSp">
        <pc:chgData name="Joe Shen" userId="72d56720-d37e-426b-b58a-f25ed0f4bf71" providerId="ADAL" clId="{CBE0ABC6-F343-49E2-A316-0B13E0F799FA}" dt="2020-04-24T07:40:55.990" v="1590" actId="20577"/>
        <pc:sldMkLst>
          <pc:docMk/>
          <pc:sldMk cId="2335531950" sldId="1542"/>
        </pc:sldMkLst>
        <pc:spChg chg="add mod">
          <ac:chgData name="Joe Shen" userId="72d56720-d37e-426b-b58a-f25ed0f4bf71" providerId="ADAL" clId="{CBE0ABC6-F343-49E2-A316-0B13E0F799FA}" dt="2020-04-17T07:48:44.842" v="1433" actId="20577"/>
          <ac:spMkLst>
            <pc:docMk/>
            <pc:sldMk cId="2335531950" sldId="1542"/>
            <ac:spMk id="2" creationId="{8C3FB438-0AD9-4307-8376-64E5CD17F32C}"/>
          </ac:spMkLst>
        </pc:spChg>
        <pc:graphicFrameChg chg="mod modGraphic">
          <ac:chgData name="Joe Shen" userId="72d56720-d37e-426b-b58a-f25ed0f4bf71" providerId="ADAL" clId="{CBE0ABC6-F343-49E2-A316-0B13E0F799FA}" dt="2020-04-24T07:40:55.990" v="1590" actId="20577"/>
          <ac:graphicFrameMkLst>
            <pc:docMk/>
            <pc:sldMk cId="2335531950" sldId="1542"/>
            <ac:graphicFrameMk id="6" creationId="{00000000-0000-0000-0000-000000000000}"/>
          </ac:graphicFrameMkLst>
        </pc:graphicFrameChg>
        <pc:picChg chg="del">
          <ac:chgData name="Joe Shen" userId="72d56720-d37e-426b-b58a-f25ed0f4bf71" providerId="ADAL" clId="{CBE0ABC6-F343-49E2-A316-0B13E0F799FA}" dt="2020-04-17T07:47:27.718" v="1365" actId="478"/>
          <ac:picMkLst>
            <pc:docMk/>
            <pc:sldMk cId="2335531950" sldId="1542"/>
            <ac:picMk id="11" creationId="{00000000-0000-0000-0000-000000000000}"/>
          </ac:picMkLst>
        </pc:picChg>
      </pc:sldChg>
      <pc:sldChg chg="addSp delSp modSp">
        <pc:chgData name="Joe Shen" userId="72d56720-d37e-426b-b58a-f25ed0f4bf71" providerId="ADAL" clId="{CBE0ABC6-F343-49E2-A316-0B13E0F799FA}" dt="2020-04-24T07:40:41.442" v="1580" actId="20577"/>
        <pc:sldMkLst>
          <pc:docMk/>
          <pc:sldMk cId="2416802843" sldId="1543"/>
        </pc:sldMkLst>
        <pc:spChg chg="mod">
          <ac:chgData name="Joe Shen" userId="72d56720-d37e-426b-b58a-f25ed0f4bf71" providerId="ADAL" clId="{CBE0ABC6-F343-49E2-A316-0B13E0F799FA}" dt="2020-04-17T07:49:08.128" v="1441" actId="14100"/>
          <ac:spMkLst>
            <pc:docMk/>
            <pc:sldMk cId="2416802843" sldId="1543"/>
            <ac:spMk id="3" creationId="{00000000-0000-0000-0000-000000000000}"/>
          </ac:spMkLst>
        </pc:spChg>
        <pc:spChg chg="add mod">
          <ac:chgData name="Joe Shen" userId="72d56720-d37e-426b-b58a-f25ed0f4bf71" providerId="ADAL" clId="{CBE0ABC6-F343-49E2-A316-0B13E0F799FA}" dt="2020-04-17T07:48:37.666" v="1427" actId="20577"/>
          <ac:spMkLst>
            <pc:docMk/>
            <pc:sldMk cId="2416802843" sldId="1543"/>
            <ac:spMk id="5" creationId="{BE899CBA-8643-4483-9614-CE21C4C378E0}"/>
          </ac:spMkLst>
        </pc:spChg>
        <pc:graphicFrameChg chg="mod modGraphic">
          <ac:chgData name="Joe Shen" userId="72d56720-d37e-426b-b58a-f25ed0f4bf71" providerId="ADAL" clId="{CBE0ABC6-F343-49E2-A316-0B13E0F799FA}" dt="2020-04-24T07:40:41.442" v="1580" actId="20577"/>
          <ac:graphicFrameMkLst>
            <pc:docMk/>
            <pc:sldMk cId="2416802843" sldId="1543"/>
            <ac:graphicFrameMk id="6" creationId="{00000000-0000-0000-0000-000000000000}"/>
          </ac:graphicFrameMkLst>
        </pc:graphicFrameChg>
        <pc:picChg chg="add del mod">
          <ac:chgData name="Joe Shen" userId="72d56720-d37e-426b-b58a-f25ed0f4bf71" providerId="ADAL" clId="{CBE0ABC6-F343-49E2-A316-0B13E0F799FA}" dt="2020-04-17T07:46:48.528" v="1359" actId="478"/>
          <ac:picMkLst>
            <pc:docMk/>
            <pc:sldMk cId="2416802843" sldId="1543"/>
            <ac:picMk id="2" creationId="{910B4E56-EC78-4CCA-98F0-87B3E6185A12}"/>
          </ac:picMkLst>
        </pc:picChg>
        <pc:picChg chg="del">
          <ac:chgData name="Joe Shen" userId="72d56720-d37e-426b-b58a-f25ed0f4bf71" providerId="ADAL" clId="{CBE0ABC6-F343-49E2-A316-0B13E0F799FA}" dt="2020-04-17T07:45:58.728" v="1355" actId="478"/>
          <ac:picMkLst>
            <pc:docMk/>
            <pc:sldMk cId="2416802843" sldId="1543"/>
            <ac:picMk id="11" creationId="{00000000-0000-0000-0000-000000000000}"/>
          </ac:picMkLst>
        </pc:picChg>
      </pc:sldChg>
      <pc:sldChg chg="addSp delSp modSp">
        <pc:chgData name="Joe Shen" userId="72d56720-d37e-426b-b58a-f25ed0f4bf71" providerId="ADAL" clId="{CBE0ABC6-F343-49E2-A316-0B13E0F799FA}" dt="2020-04-24T07:41:11.062" v="1600" actId="20577"/>
        <pc:sldMkLst>
          <pc:docMk/>
          <pc:sldMk cId="1137743500" sldId="1544"/>
        </pc:sldMkLst>
        <pc:spChg chg="add mod">
          <ac:chgData name="Joe Shen" userId="72d56720-d37e-426b-b58a-f25ed0f4bf71" providerId="ADAL" clId="{CBE0ABC6-F343-49E2-A316-0B13E0F799FA}" dt="2020-04-17T07:48:51.933" v="1439" actId="20577"/>
          <ac:spMkLst>
            <pc:docMk/>
            <pc:sldMk cId="1137743500" sldId="1544"/>
            <ac:spMk id="2" creationId="{19F1829A-FF3E-4CD5-9BE5-FD9D13A4D0F2}"/>
          </ac:spMkLst>
        </pc:spChg>
        <pc:graphicFrameChg chg="mod modGraphic">
          <ac:chgData name="Joe Shen" userId="72d56720-d37e-426b-b58a-f25ed0f4bf71" providerId="ADAL" clId="{CBE0ABC6-F343-49E2-A316-0B13E0F799FA}" dt="2020-04-24T07:41:11.062" v="1600" actId="20577"/>
          <ac:graphicFrameMkLst>
            <pc:docMk/>
            <pc:sldMk cId="1137743500" sldId="1544"/>
            <ac:graphicFrameMk id="6" creationId="{00000000-0000-0000-0000-000000000000}"/>
          </ac:graphicFrameMkLst>
        </pc:graphicFrameChg>
        <pc:picChg chg="del">
          <ac:chgData name="Joe Shen" userId="72d56720-d37e-426b-b58a-f25ed0f4bf71" providerId="ADAL" clId="{CBE0ABC6-F343-49E2-A316-0B13E0F799FA}" dt="2020-04-17T07:47:24.798" v="1364" actId="478"/>
          <ac:picMkLst>
            <pc:docMk/>
            <pc:sldMk cId="1137743500" sldId="1544"/>
            <ac:picMk id="11" creationId="{00000000-0000-0000-0000-000000000000}"/>
          </ac:picMkLst>
        </pc:picChg>
      </pc:sldChg>
      <pc:sldMasterChg chg="del delSldLayout">
        <pc:chgData name="Joe Shen" userId="72d56720-d37e-426b-b58a-f25ed0f4bf71" providerId="ADAL" clId="{CBE0ABC6-F343-49E2-A316-0B13E0F799FA}" dt="2020-04-17T07:44:22.353" v="1270" actId="2696"/>
        <pc:sldMasterMkLst>
          <pc:docMk/>
          <pc:sldMasterMk cId="2865055379" sldId="2147483679"/>
        </pc:sldMasterMkLst>
        <pc:sldLayoutChg chg="del">
          <pc:chgData name="Joe Shen" userId="72d56720-d37e-426b-b58a-f25ed0f4bf71" providerId="ADAL" clId="{CBE0ABC6-F343-49E2-A316-0B13E0F799FA}" dt="2020-04-17T07:44:22.236" v="1250" actId="2696"/>
          <pc:sldLayoutMkLst>
            <pc:docMk/>
            <pc:sldMasterMk cId="2865055379" sldId="2147483679"/>
            <pc:sldLayoutMk cId="988461187" sldId="2147483680"/>
          </pc:sldLayoutMkLst>
        </pc:sldLayoutChg>
        <pc:sldLayoutChg chg="del">
          <pc:chgData name="Joe Shen" userId="72d56720-d37e-426b-b58a-f25ed0f4bf71" providerId="ADAL" clId="{CBE0ABC6-F343-49E2-A316-0B13E0F799FA}" dt="2020-04-17T07:44:22.237" v="1251" actId="2696"/>
          <pc:sldLayoutMkLst>
            <pc:docMk/>
            <pc:sldMasterMk cId="2865055379" sldId="2147483679"/>
            <pc:sldLayoutMk cId="4162297315" sldId="2147483681"/>
          </pc:sldLayoutMkLst>
        </pc:sldLayoutChg>
        <pc:sldLayoutChg chg="del">
          <pc:chgData name="Joe Shen" userId="72d56720-d37e-426b-b58a-f25ed0f4bf71" providerId="ADAL" clId="{CBE0ABC6-F343-49E2-A316-0B13E0F799FA}" dt="2020-04-17T07:44:22.237" v="1252" actId="2696"/>
          <pc:sldLayoutMkLst>
            <pc:docMk/>
            <pc:sldMasterMk cId="2865055379" sldId="2147483679"/>
            <pc:sldLayoutMk cId="799011429" sldId="2147483682"/>
          </pc:sldLayoutMkLst>
        </pc:sldLayoutChg>
        <pc:sldLayoutChg chg="del">
          <pc:chgData name="Joe Shen" userId="72d56720-d37e-426b-b58a-f25ed0f4bf71" providerId="ADAL" clId="{CBE0ABC6-F343-49E2-A316-0B13E0F799FA}" dt="2020-04-17T07:44:22.239" v="1254" actId="2696"/>
          <pc:sldLayoutMkLst>
            <pc:docMk/>
            <pc:sldMasterMk cId="2865055379" sldId="2147483679"/>
            <pc:sldLayoutMk cId="4102712683" sldId="2147483683"/>
          </pc:sldLayoutMkLst>
        </pc:sldLayoutChg>
        <pc:sldLayoutChg chg="del">
          <pc:chgData name="Joe Shen" userId="72d56720-d37e-426b-b58a-f25ed0f4bf71" providerId="ADAL" clId="{CBE0ABC6-F343-49E2-A316-0B13E0F799FA}" dt="2020-04-17T07:44:22.249" v="1255" actId="2696"/>
          <pc:sldLayoutMkLst>
            <pc:docMk/>
            <pc:sldMasterMk cId="2865055379" sldId="2147483679"/>
            <pc:sldLayoutMk cId="2629828051" sldId="2147483684"/>
          </pc:sldLayoutMkLst>
        </pc:sldLayoutChg>
        <pc:sldLayoutChg chg="del">
          <pc:chgData name="Joe Shen" userId="72d56720-d37e-426b-b58a-f25ed0f4bf71" providerId="ADAL" clId="{CBE0ABC6-F343-49E2-A316-0B13E0F799FA}" dt="2020-04-17T07:44:22.261" v="1257" actId="2696"/>
          <pc:sldLayoutMkLst>
            <pc:docMk/>
            <pc:sldMasterMk cId="2865055379" sldId="2147483679"/>
            <pc:sldLayoutMk cId="1136833817" sldId="2147483686"/>
          </pc:sldLayoutMkLst>
        </pc:sldLayoutChg>
        <pc:sldLayoutChg chg="del">
          <pc:chgData name="Joe Shen" userId="72d56720-d37e-426b-b58a-f25ed0f4bf71" providerId="ADAL" clId="{CBE0ABC6-F343-49E2-A316-0B13E0F799FA}" dt="2020-04-17T07:44:22.272" v="1258" actId="2696"/>
          <pc:sldLayoutMkLst>
            <pc:docMk/>
            <pc:sldMasterMk cId="2865055379" sldId="2147483679"/>
            <pc:sldLayoutMk cId="3527987943" sldId="2147483687"/>
          </pc:sldLayoutMkLst>
        </pc:sldLayoutChg>
        <pc:sldLayoutChg chg="del">
          <pc:chgData name="Joe Shen" userId="72d56720-d37e-426b-b58a-f25ed0f4bf71" providerId="ADAL" clId="{CBE0ABC6-F343-49E2-A316-0B13E0F799FA}" dt="2020-04-17T07:44:22.273" v="1259" actId="2696"/>
          <pc:sldLayoutMkLst>
            <pc:docMk/>
            <pc:sldMasterMk cId="2865055379" sldId="2147483679"/>
            <pc:sldLayoutMk cId="3323626925" sldId="2147483688"/>
          </pc:sldLayoutMkLst>
        </pc:sldLayoutChg>
        <pc:sldLayoutChg chg="del">
          <pc:chgData name="Joe Shen" userId="72d56720-d37e-426b-b58a-f25ed0f4bf71" providerId="ADAL" clId="{CBE0ABC6-F343-49E2-A316-0B13E0F799FA}" dt="2020-04-17T07:44:22.274" v="1260" actId="2696"/>
          <pc:sldLayoutMkLst>
            <pc:docMk/>
            <pc:sldMasterMk cId="2865055379" sldId="2147483679"/>
            <pc:sldLayoutMk cId="3500427090" sldId="2147483689"/>
          </pc:sldLayoutMkLst>
        </pc:sldLayoutChg>
        <pc:sldLayoutChg chg="del">
          <pc:chgData name="Joe Shen" userId="72d56720-d37e-426b-b58a-f25ed0f4bf71" providerId="ADAL" clId="{CBE0ABC6-F343-49E2-A316-0B13E0F799FA}" dt="2020-04-17T07:44:22.275" v="1261" actId="2696"/>
          <pc:sldLayoutMkLst>
            <pc:docMk/>
            <pc:sldMasterMk cId="2865055379" sldId="2147483679"/>
            <pc:sldLayoutMk cId="1760439834" sldId="2147483690"/>
          </pc:sldLayoutMkLst>
        </pc:sldLayoutChg>
        <pc:sldLayoutChg chg="del">
          <pc:chgData name="Joe Shen" userId="72d56720-d37e-426b-b58a-f25ed0f4bf71" providerId="ADAL" clId="{CBE0ABC6-F343-49E2-A316-0B13E0F799FA}" dt="2020-04-17T07:44:22.286" v="1262" actId="2696"/>
          <pc:sldLayoutMkLst>
            <pc:docMk/>
            <pc:sldMasterMk cId="2865055379" sldId="2147483679"/>
            <pc:sldLayoutMk cId="536434794" sldId="2147483691"/>
          </pc:sldLayoutMkLst>
        </pc:sldLayoutChg>
        <pc:sldLayoutChg chg="del">
          <pc:chgData name="Joe Shen" userId="72d56720-d37e-426b-b58a-f25ed0f4bf71" providerId="ADAL" clId="{CBE0ABC6-F343-49E2-A316-0B13E0F799FA}" dt="2020-04-17T07:44:22.330" v="1267" actId="2696"/>
          <pc:sldLayoutMkLst>
            <pc:docMk/>
            <pc:sldMasterMk cId="2865055379" sldId="2147483679"/>
            <pc:sldLayoutMk cId="1445851364" sldId="2147483692"/>
          </pc:sldLayoutMkLst>
        </pc:sldLayoutChg>
        <pc:sldLayoutChg chg="del">
          <pc:chgData name="Joe Shen" userId="72d56720-d37e-426b-b58a-f25ed0f4bf71" providerId="ADAL" clId="{CBE0ABC6-F343-49E2-A316-0B13E0F799FA}" dt="2020-04-17T07:44:22.296" v="1263" actId="2696"/>
          <pc:sldLayoutMkLst>
            <pc:docMk/>
            <pc:sldMasterMk cId="2865055379" sldId="2147483679"/>
            <pc:sldLayoutMk cId="3105733617" sldId="2147483693"/>
          </pc:sldLayoutMkLst>
        </pc:sldLayoutChg>
        <pc:sldLayoutChg chg="del">
          <pc:chgData name="Joe Shen" userId="72d56720-d37e-426b-b58a-f25ed0f4bf71" providerId="ADAL" clId="{CBE0ABC6-F343-49E2-A316-0B13E0F799FA}" dt="2020-04-17T07:44:22.307" v="1264" actId="2696"/>
          <pc:sldLayoutMkLst>
            <pc:docMk/>
            <pc:sldMasterMk cId="2865055379" sldId="2147483679"/>
            <pc:sldLayoutMk cId="2781511578" sldId="2147483694"/>
          </pc:sldLayoutMkLst>
        </pc:sldLayoutChg>
        <pc:sldLayoutChg chg="del">
          <pc:chgData name="Joe Shen" userId="72d56720-d37e-426b-b58a-f25ed0f4bf71" providerId="ADAL" clId="{CBE0ABC6-F343-49E2-A316-0B13E0F799FA}" dt="2020-04-17T07:44:22.238" v="1253" actId="2696"/>
          <pc:sldLayoutMkLst>
            <pc:docMk/>
            <pc:sldMasterMk cId="2865055379" sldId="2147483679"/>
            <pc:sldLayoutMk cId="2510363351" sldId="2147483695"/>
          </pc:sldLayoutMkLst>
        </pc:sldLayoutChg>
        <pc:sldLayoutChg chg="del">
          <pc:chgData name="Joe Shen" userId="72d56720-d37e-426b-b58a-f25ed0f4bf71" providerId="ADAL" clId="{CBE0ABC6-F343-49E2-A316-0B13E0F799FA}" dt="2020-04-17T07:44:22.320" v="1266" actId="2696"/>
          <pc:sldLayoutMkLst>
            <pc:docMk/>
            <pc:sldMasterMk cId="2865055379" sldId="2147483679"/>
            <pc:sldLayoutMk cId="2093479843" sldId="2147483696"/>
          </pc:sldLayoutMkLst>
        </pc:sldLayoutChg>
        <pc:sldLayoutChg chg="del">
          <pc:chgData name="Joe Shen" userId="72d56720-d37e-426b-b58a-f25ed0f4bf71" providerId="ADAL" clId="{CBE0ABC6-F343-49E2-A316-0B13E0F799FA}" dt="2020-04-17T07:44:22.308" v="1265" actId="2696"/>
          <pc:sldLayoutMkLst>
            <pc:docMk/>
            <pc:sldMasterMk cId="2865055379" sldId="2147483679"/>
            <pc:sldLayoutMk cId="3839549748" sldId="2147483697"/>
          </pc:sldLayoutMkLst>
        </pc:sldLayoutChg>
        <pc:sldLayoutChg chg="del">
          <pc:chgData name="Joe Shen" userId="72d56720-d37e-426b-b58a-f25ed0f4bf71" providerId="ADAL" clId="{CBE0ABC6-F343-49E2-A316-0B13E0F799FA}" dt="2020-04-17T07:44:22.261" v="1256" actId="2696"/>
          <pc:sldLayoutMkLst>
            <pc:docMk/>
            <pc:sldMasterMk cId="2865055379" sldId="2147483679"/>
            <pc:sldLayoutMk cId="2569538503" sldId="2147483698"/>
          </pc:sldLayoutMkLst>
        </pc:sldLayoutChg>
        <pc:sldLayoutChg chg="del">
          <pc:chgData name="Joe Shen" userId="72d56720-d37e-426b-b58a-f25ed0f4bf71" providerId="ADAL" clId="{CBE0ABC6-F343-49E2-A316-0B13E0F799FA}" dt="2020-04-17T07:44:22.341" v="1268" actId="2696"/>
          <pc:sldLayoutMkLst>
            <pc:docMk/>
            <pc:sldMasterMk cId="2865055379" sldId="2147483679"/>
            <pc:sldLayoutMk cId="807539509" sldId="2147484209"/>
          </pc:sldLayoutMkLst>
        </pc:sldLayoutChg>
        <pc:sldLayoutChg chg="del">
          <pc:chgData name="Joe Shen" userId="72d56720-d37e-426b-b58a-f25ed0f4bf71" providerId="ADAL" clId="{CBE0ABC6-F343-49E2-A316-0B13E0F799FA}" dt="2020-04-17T07:44:22.341" v="1269" actId="2696"/>
          <pc:sldLayoutMkLst>
            <pc:docMk/>
            <pc:sldMasterMk cId="2865055379" sldId="2147483679"/>
            <pc:sldLayoutMk cId="1173721220" sldId="2147485385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080" v="235" actId="2696"/>
        <pc:sldMasterMkLst>
          <pc:docMk/>
          <pc:sldMasterMk cId="3906169578" sldId="2147483701"/>
        </pc:sldMasterMkLst>
        <pc:sldLayoutChg chg="del">
          <pc:chgData name="Joe Shen" userId="72d56720-d37e-426b-b58a-f25ed0f4bf71" providerId="ADAL" clId="{CBE0ABC6-F343-49E2-A316-0B13E0F799FA}" dt="2020-04-17T07:44:20.078" v="233" actId="2696"/>
          <pc:sldLayoutMkLst>
            <pc:docMk/>
            <pc:sldMasterMk cId="3906169578" sldId="2147483701"/>
            <pc:sldLayoutMk cId="3795210761" sldId="2147483703"/>
          </pc:sldLayoutMkLst>
        </pc:sldLayoutChg>
        <pc:sldLayoutChg chg="del">
          <pc:chgData name="Joe Shen" userId="72d56720-d37e-426b-b58a-f25ed0f4bf71" providerId="ADAL" clId="{CBE0ABC6-F343-49E2-A316-0B13E0F799FA}" dt="2020-04-17T07:44:20.078" v="234" actId="2696"/>
          <pc:sldLayoutMkLst>
            <pc:docMk/>
            <pc:sldMasterMk cId="3906169578" sldId="2147483701"/>
            <pc:sldLayoutMk cId="311011797" sldId="2147483704"/>
          </pc:sldLayoutMkLst>
        </pc:sldLayoutChg>
      </pc:sldMasterChg>
      <pc:sldMasterChg chg="del">
        <pc:chgData name="Joe Shen" userId="72d56720-d37e-426b-b58a-f25ed0f4bf71" providerId="ADAL" clId="{CBE0ABC6-F343-49E2-A316-0B13E0F799FA}" dt="2020-04-17T07:44:20.205" v="251" actId="2696"/>
        <pc:sldMasterMkLst>
          <pc:docMk/>
          <pc:sldMasterMk cId="313488352" sldId="2147483705"/>
        </pc:sldMasterMkLst>
      </pc:sldMasterChg>
      <pc:sldMasterChg chg="del delSldLayout">
        <pc:chgData name="Joe Shen" userId="72d56720-d37e-426b-b58a-f25ed0f4bf71" providerId="ADAL" clId="{CBE0ABC6-F343-49E2-A316-0B13E0F799FA}" dt="2020-04-17T07:44:20.274" v="298" actId="2696"/>
        <pc:sldMasterMkLst>
          <pc:docMk/>
          <pc:sldMasterMk cId="1144013210" sldId="2147483708"/>
        </pc:sldMasterMkLst>
        <pc:sldLayoutChg chg="del">
          <pc:chgData name="Joe Shen" userId="72d56720-d37e-426b-b58a-f25ed0f4bf71" providerId="ADAL" clId="{CBE0ABC6-F343-49E2-A316-0B13E0F799FA}" dt="2020-04-17T07:44:20.237" v="290" actId="2696"/>
          <pc:sldLayoutMkLst>
            <pc:docMk/>
            <pc:sldMasterMk cId="1144013210" sldId="2147483708"/>
            <pc:sldLayoutMk cId="1839983001" sldId="2147483709"/>
          </pc:sldLayoutMkLst>
        </pc:sldLayoutChg>
        <pc:sldLayoutChg chg="del">
          <pc:chgData name="Joe Shen" userId="72d56720-d37e-426b-b58a-f25ed0f4bf71" providerId="ADAL" clId="{CBE0ABC6-F343-49E2-A316-0B13E0F799FA}" dt="2020-04-17T07:44:20.237" v="291" actId="2696"/>
          <pc:sldLayoutMkLst>
            <pc:docMk/>
            <pc:sldMasterMk cId="1144013210" sldId="2147483708"/>
            <pc:sldLayoutMk cId="650862633" sldId="2147483710"/>
          </pc:sldLayoutMkLst>
        </pc:sldLayoutChg>
        <pc:sldLayoutChg chg="del">
          <pc:chgData name="Joe Shen" userId="72d56720-d37e-426b-b58a-f25ed0f4bf71" providerId="ADAL" clId="{CBE0ABC6-F343-49E2-A316-0B13E0F799FA}" dt="2020-04-17T07:44:20.248" v="292" actId="2696"/>
          <pc:sldLayoutMkLst>
            <pc:docMk/>
            <pc:sldMasterMk cId="1144013210" sldId="2147483708"/>
            <pc:sldLayoutMk cId="41078325" sldId="2147483711"/>
          </pc:sldLayoutMkLst>
        </pc:sldLayoutChg>
        <pc:sldLayoutChg chg="del">
          <pc:chgData name="Joe Shen" userId="72d56720-d37e-426b-b58a-f25ed0f4bf71" providerId="ADAL" clId="{CBE0ABC6-F343-49E2-A316-0B13E0F799FA}" dt="2020-04-17T07:44:20.259" v="293" actId="2696"/>
          <pc:sldLayoutMkLst>
            <pc:docMk/>
            <pc:sldMasterMk cId="1144013210" sldId="2147483708"/>
            <pc:sldLayoutMk cId="4140384737" sldId="2147483712"/>
          </pc:sldLayoutMkLst>
        </pc:sldLayoutChg>
        <pc:sldLayoutChg chg="del">
          <pc:chgData name="Joe Shen" userId="72d56720-d37e-426b-b58a-f25ed0f4bf71" providerId="ADAL" clId="{CBE0ABC6-F343-49E2-A316-0B13E0F799FA}" dt="2020-04-17T07:44:20.260" v="294" actId="2696"/>
          <pc:sldLayoutMkLst>
            <pc:docMk/>
            <pc:sldMasterMk cId="1144013210" sldId="2147483708"/>
            <pc:sldLayoutMk cId="799907557" sldId="2147483713"/>
          </pc:sldLayoutMkLst>
        </pc:sldLayoutChg>
        <pc:sldLayoutChg chg="del">
          <pc:chgData name="Joe Shen" userId="72d56720-d37e-426b-b58a-f25ed0f4bf71" providerId="ADAL" clId="{CBE0ABC6-F343-49E2-A316-0B13E0F799FA}" dt="2020-04-17T07:44:20.261" v="295" actId="2696"/>
          <pc:sldLayoutMkLst>
            <pc:docMk/>
            <pc:sldMasterMk cId="1144013210" sldId="2147483708"/>
            <pc:sldLayoutMk cId="3708638439" sldId="2147483714"/>
          </pc:sldLayoutMkLst>
        </pc:sldLayoutChg>
        <pc:sldLayoutChg chg="del">
          <pc:chgData name="Joe Shen" userId="72d56720-d37e-426b-b58a-f25ed0f4bf71" providerId="ADAL" clId="{CBE0ABC6-F343-49E2-A316-0B13E0F799FA}" dt="2020-04-17T07:44:20.262" v="296" actId="2696"/>
          <pc:sldLayoutMkLst>
            <pc:docMk/>
            <pc:sldMasterMk cId="1144013210" sldId="2147483708"/>
            <pc:sldLayoutMk cId="341550431" sldId="2147483715"/>
          </pc:sldLayoutMkLst>
        </pc:sldLayoutChg>
        <pc:sldLayoutChg chg="del">
          <pc:chgData name="Joe Shen" userId="72d56720-d37e-426b-b58a-f25ed0f4bf71" providerId="ADAL" clId="{CBE0ABC6-F343-49E2-A316-0B13E0F799FA}" dt="2020-04-17T07:44:20.262" v="297" actId="2696"/>
          <pc:sldLayoutMkLst>
            <pc:docMk/>
            <pc:sldMasterMk cId="1144013210" sldId="2147483708"/>
            <pc:sldLayoutMk cId="3039403183" sldId="2147483716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607" v="446" actId="2696"/>
        <pc:sldMasterMkLst>
          <pc:docMk/>
          <pc:sldMasterMk cId="3281112074" sldId="2147483717"/>
        </pc:sldMasterMkLst>
        <pc:sldLayoutChg chg="del">
          <pc:chgData name="Joe Shen" userId="72d56720-d37e-426b-b58a-f25ed0f4bf71" providerId="ADAL" clId="{CBE0ABC6-F343-49E2-A316-0B13E0F799FA}" dt="2020-04-17T07:44:20.528" v="426" actId="2696"/>
          <pc:sldLayoutMkLst>
            <pc:docMk/>
            <pc:sldMasterMk cId="3281112074" sldId="2147483717"/>
            <pc:sldLayoutMk cId="1113483540" sldId="2147483718"/>
          </pc:sldLayoutMkLst>
        </pc:sldLayoutChg>
        <pc:sldLayoutChg chg="del">
          <pc:chgData name="Joe Shen" userId="72d56720-d37e-426b-b58a-f25ed0f4bf71" providerId="ADAL" clId="{CBE0ABC6-F343-49E2-A316-0B13E0F799FA}" dt="2020-04-17T07:44:20.529" v="427" actId="2696"/>
          <pc:sldLayoutMkLst>
            <pc:docMk/>
            <pc:sldMasterMk cId="3281112074" sldId="2147483717"/>
            <pc:sldLayoutMk cId="4221642045" sldId="2147483719"/>
          </pc:sldLayoutMkLst>
        </pc:sldLayoutChg>
        <pc:sldLayoutChg chg="del">
          <pc:chgData name="Joe Shen" userId="72d56720-d37e-426b-b58a-f25ed0f4bf71" providerId="ADAL" clId="{CBE0ABC6-F343-49E2-A316-0B13E0F799FA}" dt="2020-04-17T07:44:20.530" v="428" actId="2696"/>
          <pc:sldLayoutMkLst>
            <pc:docMk/>
            <pc:sldMasterMk cId="3281112074" sldId="2147483717"/>
            <pc:sldLayoutMk cId="3389358837" sldId="2147483720"/>
          </pc:sldLayoutMkLst>
        </pc:sldLayoutChg>
        <pc:sldLayoutChg chg="del">
          <pc:chgData name="Joe Shen" userId="72d56720-d37e-426b-b58a-f25ed0f4bf71" providerId="ADAL" clId="{CBE0ABC6-F343-49E2-A316-0B13E0F799FA}" dt="2020-04-17T07:44:20.531" v="429" actId="2696"/>
          <pc:sldLayoutMkLst>
            <pc:docMk/>
            <pc:sldMasterMk cId="3281112074" sldId="2147483717"/>
            <pc:sldLayoutMk cId="3520006039" sldId="2147483721"/>
          </pc:sldLayoutMkLst>
        </pc:sldLayoutChg>
        <pc:sldLayoutChg chg="del">
          <pc:chgData name="Joe Shen" userId="72d56720-d37e-426b-b58a-f25ed0f4bf71" providerId="ADAL" clId="{CBE0ABC6-F343-49E2-A316-0B13E0F799FA}" dt="2020-04-17T07:44:20.531" v="430" actId="2696"/>
          <pc:sldLayoutMkLst>
            <pc:docMk/>
            <pc:sldMasterMk cId="3281112074" sldId="2147483717"/>
            <pc:sldLayoutMk cId="1041995152" sldId="2147483722"/>
          </pc:sldLayoutMkLst>
        </pc:sldLayoutChg>
        <pc:sldLayoutChg chg="del">
          <pc:chgData name="Joe Shen" userId="72d56720-d37e-426b-b58a-f25ed0f4bf71" providerId="ADAL" clId="{CBE0ABC6-F343-49E2-A316-0B13E0F799FA}" dt="2020-04-17T07:44:20.543" v="431" actId="2696"/>
          <pc:sldLayoutMkLst>
            <pc:docMk/>
            <pc:sldMasterMk cId="3281112074" sldId="2147483717"/>
            <pc:sldLayoutMk cId="4123796390" sldId="2147483723"/>
          </pc:sldLayoutMkLst>
        </pc:sldLayoutChg>
        <pc:sldLayoutChg chg="del">
          <pc:chgData name="Joe Shen" userId="72d56720-d37e-426b-b58a-f25ed0f4bf71" providerId="ADAL" clId="{CBE0ABC6-F343-49E2-A316-0B13E0F799FA}" dt="2020-04-17T07:44:20.544" v="432" actId="2696"/>
          <pc:sldLayoutMkLst>
            <pc:docMk/>
            <pc:sldMasterMk cId="3281112074" sldId="2147483717"/>
            <pc:sldLayoutMk cId="3255718694" sldId="2147483724"/>
          </pc:sldLayoutMkLst>
        </pc:sldLayoutChg>
        <pc:sldLayoutChg chg="del">
          <pc:chgData name="Joe Shen" userId="72d56720-d37e-426b-b58a-f25ed0f4bf71" providerId="ADAL" clId="{CBE0ABC6-F343-49E2-A316-0B13E0F799FA}" dt="2020-04-17T07:44:20.545" v="433" actId="2696"/>
          <pc:sldLayoutMkLst>
            <pc:docMk/>
            <pc:sldMasterMk cId="3281112074" sldId="2147483717"/>
            <pc:sldLayoutMk cId="725015162" sldId="2147483725"/>
          </pc:sldLayoutMkLst>
        </pc:sldLayoutChg>
        <pc:sldLayoutChg chg="del">
          <pc:chgData name="Joe Shen" userId="72d56720-d37e-426b-b58a-f25ed0f4bf71" providerId="ADAL" clId="{CBE0ABC6-F343-49E2-A316-0B13E0F799FA}" dt="2020-04-17T07:44:20.545" v="434" actId="2696"/>
          <pc:sldLayoutMkLst>
            <pc:docMk/>
            <pc:sldMasterMk cId="3281112074" sldId="2147483717"/>
            <pc:sldLayoutMk cId="139271799" sldId="2147483726"/>
          </pc:sldLayoutMkLst>
        </pc:sldLayoutChg>
        <pc:sldLayoutChg chg="del">
          <pc:chgData name="Joe Shen" userId="72d56720-d37e-426b-b58a-f25ed0f4bf71" providerId="ADAL" clId="{CBE0ABC6-F343-49E2-A316-0B13E0F799FA}" dt="2020-04-17T07:44:20.546" v="435" actId="2696"/>
          <pc:sldLayoutMkLst>
            <pc:docMk/>
            <pc:sldMasterMk cId="3281112074" sldId="2147483717"/>
            <pc:sldLayoutMk cId="3133681669" sldId="2147483727"/>
          </pc:sldLayoutMkLst>
        </pc:sldLayoutChg>
        <pc:sldLayoutChg chg="del">
          <pc:chgData name="Joe Shen" userId="72d56720-d37e-426b-b58a-f25ed0f4bf71" providerId="ADAL" clId="{CBE0ABC6-F343-49E2-A316-0B13E0F799FA}" dt="2020-04-17T07:44:20.547" v="436" actId="2696"/>
          <pc:sldLayoutMkLst>
            <pc:docMk/>
            <pc:sldMasterMk cId="3281112074" sldId="2147483717"/>
            <pc:sldLayoutMk cId="3725842700" sldId="2147483728"/>
          </pc:sldLayoutMkLst>
        </pc:sldLayoutChg>
        <pc:sldLayoutChg chg="del">
          <pc:chgData name="Joe Shen" userId="72d56720-d37e-426b-b58a-f25ed0f4bf71" providerId="ADAL" clId="{CBE0ABC6-F343-49E2-A316-0B13E0F799FA}" dt="2020-04-17T07:44:20.548" v="437" actId="2696"/>
          <pc:sldLayoutMkLst>
            <pc:docMk/>
            <pc:sldMasterMk cId="3281112074" sldId="2147483717"/>
            <pc:sldLayoutMk cId="2600784267" sldId="2147483729"/>
          </pc:sldLayoutMkLst>
        </pc:sldLayoutChg>
        <pc:sldLayoutChg chg="del">
          <pc:chgData name="Joe Shen" userId="72d56720-d37e-426b-b58a-f25ed0f4bf71" providerId="ADAL" clId="{CBE0ABC6-F343-49E2-A316-0B13E0F799FA}" dt="2020-04-17T07:44:20.548" v="438" actId="2696"/>
          <pc:sldLayoutMkLst>
            <pc:docMk/>
            <pc:sldMasterMk cId="3281112074" sldId="2147483717"/>
            <pc:sldLayoutMk cId="3322911135" sldId="2147483730"/>
          </pc:sldLayoutMkLst>
        </pc:sldLayoutChg>
        <pc:sldLayoutChg chg="del">
          <pc:chgData name="Joe Shen" userId="72d56720-d37e-426b-b58a-f25ed0f4bf71" providerId="ADAL" clId="{CBE0ABC6-F343-49E2-A316-0B13E0F799FA}" dt="2020-04-17T07:44:20.559" v="439" actId="2696"/>
          <pc:sldLayoutMkLst>
            <pc:docMk/>
            <pc:sldMasterMk cId="3281112074" sldId="2147483717"/>
            <pc:sldLayoutMk cId="4076284038" sldId="2147483731"/>
          </pc:sldLayoutMkLst>
        </pc:sldLayoutChg>
        <pc:sldLayoutChg chg="del">
          <pc:chgData name="Joe Shen" userId="72d56720-d37e-426b-b58a-f25ed0f4bf71" providerId="ADAL" clId="{CBE0ABC6-F343-49E2-A316-0B13E0F799FA}" dt="2020-04-17T07:44:20.560" v="440" actId="2696"/>
          <pc:sldLayoutMkLst>
            <pc:docMk/>
            <pc:sldMasterMk cId="3281112074" sldId="2147483717"/>
            <pc:sldLayoutMk cId="1921423677" sldId="2147483732"/>
          </pc:sldLayoutMkLst>
        </pc:sldLayoutChg>
        <pc:sldLayoutChg chg="del">
          <pc:chgData name="Joe Shen" userId="72d56720-d37e-426b-b58a-f25ed0f4bf71" providerId="ADAL" clId="{CBE0ABC6-F343-49E2-A316-0B13E0F799FA}" dt="2020-04-17T07:44:20.561" v="441" actId="2696"/>
          <pc:sldLayoutMkLst>
            <pc:docMk/>
            <pc:sldMasterMk cId="3281112074" sldId="2147483717"/>
            <pc:sldLayoutMk cId="2257580227" sldId="2147483733"/>
          </pc:sldLayoutMkLst>
        </pc:sldLayoutChg>
        <pc:sldLayoutChg chg="del">
          <pc:chgData name="Joe Shen" userId="72d56720-d37e-426b-b58a-f25ed0f4bf71" providerId="ADAL" clId="{CBE0ABC6-F343-49E2-A316-0B13E0F799FA}" dt="2020-04-17T07:44:20.562" v="442" actId="2696"/>
          <pc:sldLayoutMkLst>
            <pc:docMk/>
            <pc:sldMasterMk cId="3281112074" sldId="2147483717"/>
            <pc:sldLayoutMk cId="3678273629" sldId="2147483734"/>
          </pc:sldLayoutMkLst>
        </pc:sldLayoutChg>
        <pc:sldLayoutChg chg="del">
          <pc:chgData name="Joe Shen" userId="72d56720-d37e-426b-b58a-f25ed0f4bf71" providerId="ADAL" clId="{CBE0ABC6-F343-49E2-A316-0B13E0F799FA}" dt="2020-04-17T07:44:20.572" v="443" actId="2696"/>
          <pc:sldLayoutMkLst>
            <pc:docMk/>
            <pc:sldMasterMk cId="3281112074" sldId="2147483717"/>
            <pc:sldLayoutMk cId="1013360228" sldId="2147483735"/>
          </pc:sldLayoutMkLst>
        </pc:sldLayoutChg>
        <pc:sldLayoutChg chg="del">
          <pc:chgData name="Joe Shen" userId="72d56720-d37e-426b-b58a-f25ed0f4bf71" providerId="ADAL" clId="{CBE0ABC6-F343-49E2-A316-0B13E0F799FA}" dt="2020-04-17T07:44:20.584" v="444" actId="2696"/>
          <pc:sldLayoutMkLst>
            <pc:docMk/>
            <pc:sldMasterMk cId="3281112074" sldId="2147483717"/>
            <pc:sldLayoutMk cId="900158243" sldId="2147483736"/>
          </pc:sldLayoutMkLst>
        </pc:sldLayoutChg>
        <pc:sldLayoutChg chg="del">
          <pc:chgData name="Joe Shen" userId="72d56720-d37e-426b-b58a-f25ed0f4bf71" providerId="ADAL" clId="{CBE0ABC6-F343-49E2-A316-0B13E0F799FA}" dt="2020-04-17T07:44:20.595" v="445" actId="2696"/>
          <pc:sldLayoutMkLst>
            <pc:docMk/>
            <pc:sldMasterMk cId="3281112074" sldId="2147483717"/>
            <pc:sldLayoutMk cId="4123576229" sldId="2147483737"/>
          </pc:sldLayoutMkLst>
        </pc:sldLayoutChg>
      </pc:sldMasterChg>
      <pc:sldMasterChg chg="del">
        <pc:chgData name="Joe Shen" userId="72d56720-d37e-426b-b58a-f25ed0f4bf71" providerId="ADAL" clId="{CBE0ABC6-F343-49E2-A316-0B13E0F799FA}" dt="2020-04-17T07:44:21.241" v="746" actId="2696"/>
        <pc:sldMasterMkLst>
          <pc:docMk/>
          <pc:sldMasterMk cId="1315746465" sldId="2147483739"/>
        </pc:sldMasterMkLst>
      </pc:sldMasterChg>
      <pc:sldMasterChg chg="del delSldLayout">
        <pc:chgData name="Joe Shen" userId="72d56720-d37e-426b-b58a-f25ed0f4bf71" providerId="ADAL" clId="{CBE0ABC6-F343-49E2-A316-0B13E0F799FA}" dt="2020-04-17T07:44:21.276" v="794" actId="2696"/>
        <pc:sldMasterMkLst>
          <pc:docMk/>
          <pc:sldMasterMk cId="3508560651" sldId="2147483741"/>
        </pc:sldMasterMkLst>
        <pc:sldLayoutChg chg="del">
          <pc:chgData name="Joe Shen" userId="72d56720-d37e-426b-b58a-f25ed0f4bf71" providerId="ADAL" clId="{CBE0ABC6-F343-49E2-A316-0B13E0F799FA}" dt="2020-04-17T07:44:21.261" v="775" actId="2696"/>
          <pc:sldLayoutMkLst>
            <pc:docMk/>
            <pc:sldMasterMk cId="3508560651" sldId="2147483741"/>
            <pc:sldLayoutMk cId="3596511236" sldId="2147483742"/>
          </pc:sldLayoutMkLst>
        </pc:sldLayoutChg>
        <pc:sldLayoutChg chg="del">
          <pc:chgData name="Joe Shen" userId="72d56720-d37e-426b-b58a-f25ed0f4bf71" providerId="ADAL" clId="{CBE0ABC6-F343-49E2-A316-0B13E0F799FA}" dt="2020-04-17T07:44:21.262" v="776" actId="2696"/>
          <pc:sldLayoutMkLst>
            <pc:docMk/>
            <pc:sldMasterMk cId="3508560651" sldId="2147483741"/>
            <pc:sldLayoutMk cId="430230914" sldId="2147483743"/>
          </pc:sldLayoutMkLst>
        </pc:sldLayoutChg>
        <pc:sldLayoutChg chg="del">
          <pc:chgData name="Joe Shen" userId="72d56720-d37e-426b-b58a-f25ed0f4bf71" providerId="ADAL" clId="{CBE0ABC6-F343-49E2-A316-0B13E0F799FA}" dt="2020-04-17T07:44:21.262" v="777" actId="2696"/>
          <pc:sldLayoutMkLst>
            <pc:docMk/>
            <pc:sldMasterMk cId="3508560651" sldId="2147483741"/>
            <pc:sldLayoutMk cId="4208276630" sldId="2147483744"/>
          </pc:sldLayoutMkLst>
        </pc:sldLayoutChg>
        <pc:sldLayoutChg chg="del">
          <pc:chgData name="Joe Shen" userId="72d56720-d37e-426b-b58a-f25ed0f4bf71" providerId="ADAL" clId="{CBE0ABC6-F343-49E2-A316-0B13E0F799FA}" dt="2020-04-17T07:44:21.263" v="778" actId="2696"/>
          <pc:sldLayoutMkLst>
            <pc:docMk/>
            <pc:sldMasterMk cId="3508560651" sldId="2147483741"/>
            <pc:sldLayoutMk cId="3875680652" sldId="2147483745"/>
          </pc:sldLayoutMkLst>
        </pc:sldLayoutChg>
        <pc:sldLayoutChg chg="del">
          <pc:chgData name="Joe Shen" userId="72d56720-d37e-426b-b58a-f25ed0f4bf71" providerId="ADAL" clId="{CBE0ABC6-F343-49E2-A316-0B13E0F799FA}" dt="2020-04-17T07:44:21.264" v="779" actId="2696"/>
          <pc:sldLayoutMkLst>
            <pc:docMk/>
            <pc:sldMasterMk cId="3508560651" sldId="2147483741"/>
            <pc:sldLayoutMk cId="88287373" sldId="2147483746"/>
          </pc:sldLayoutMkLst>
        </pc:sldLayoutChg>
        <pc:sldLayoutChg chg="del">
          <pc:chgData name="Joe Shen" userId="72d56720-d37e-426b-b58a-f25ed0f4bf71" providerId="ADAL" clId="{CBE0ABC6-F343-49E2-A316-0B13E0F799FA}" dt="2020-04-17T07:44:21.265" v="780" actId="2696"/>
          <pc:sldLayoutMkLst>
            <pc:docMk/>
            <pc:sldMasterMk cId="3508560651" sldId="2147483741"/>
            <pc:sldLayoutMk cId="2787234045" sldId="2147483747"/>
          </pc:sldLayoutMkLst>
        </pc:sldLayoutChg>
        <pc:sldLayoutChg chg="del">
          <pc:chgData name="Joe Shen" userId="72d56720-d37e-426b-b58a-f25ed0f4bf71" providerId="ADAL" clId="{CBE0ABC6-F343-49E2-A316-0B13E0F799FA}" dt="2020-04-17T07:44:21.266" v="781" actId="2696"/>
          <pc:sldLayoutMkLst>
            <pc:docMk/>
            <pc:sldMasterMk cId="3508560651" sldId="2147483741"/>
            <pc:sldLayoutMk cId="565313248" sldId="2147483748"/>
          </pc:sldLayoutMkLst>
        </pc:sldLayoutChg>
        <pc:sldLayoutChg chg="del">
          <pc:chgData name="Joe Shen" userId="72d56720-d37e-426b-b58a-f25ed0f4bf71" providerId="ADAL" clId="{CBE0ABC6-F343-49E2-A316-0B13E0F799FA}" dt="2020-04-17T07:44:21.266" v="782" actId="2696"/>
          <pc:sldLayoutMkLst>
            <pc:docMk/>
            <pc:sldMasterMk cId="3508560651" sldId="2147483741"/>
            <pc:sldLayoutMk cId="4129179473" sldId="2147483749"/>
          </pc:sldLayoutMkLst>
        </pc:sldLayoutChg>
        <pc:sldLayoutChg chg="del">
          <pc:chgData name="Joe Shen" userId="72d56720-d37e-426b-b58a-f25ed0f4bf71" providerId="ADAL" clId="{CBE0ABC6-F343-49E2-A316-0B13E0F799FA}" dt="2020-04-17T07:44:21.267" v="783" actId="2696"/>
          <pc:sldLayoutMkLst>
            <pc:docMk/>
            <pc:sldMasterMk cId="3508560651" sldId="2147483741"/>
            <pc:sldLayoutMk cId="2519454577" sldId="2147483750"/>
          </pc:sldLayoutMkLst>
        </pc:sldLayoutChg>
        <pc:sldLayoutChg chg="del">
          <pc:chgData name="Joe Shen" userId="72d56720-d37e-426b-b58a-f25ed0f4bf71" providerId="ADAL" clId="{CBE0ABC6-F343-49E2-A316-0B13E0F799FA}" dt="2020-04-17T07:44:21.268" v="784" actId="2696"/>
          <pc:sldLayoutMkLst>
            <pc:docMk/>
            <pc:sldMasterMk cId="3508560651" sldId="2147483741"/>
            <pc:sldLayoutMk cId="3184515676" sldId="2147483751"/>
          </pc:sldLayoutMkLst>
        </pc:sldLayoutChg>
        <pc:sldLayoutChg chg="del">
          <pc:chgData name="Joe Shen" userId="72d56720-d37e-426b-b58a-f25ed0f4bf71" providerId="ADAL" clId="{CBE0ABC6-F343-49E2-A316-0B13E0F799FA}" dt="2020-04-17T07:44:21.269" v="785" actId="2696"/>
          <pc:sldLayoutMkLst>
            <pc:docMk/>
            <pc:sldMasterMk cId="3508560651" sldId="2147483741"/>
            <pc:sldLayoutMk cId="1341464889" sldId="2147483752"/>
          </pc:sldLayoutMkLst>
        </pc:sldLayoutChg>
        <pc:sldLayoutChg chg="del">
          <pc:chgData name="Joe Shen" userId="72d56720-d37e-426b-b58a-f25ed0f4bf71" providerId="ADAL" clId="{CBE0ABC6-F343-49E2-A316-0B13E0F799FA}" dt="2020-04-17T07:44:21.270" v="786" actId="2696"/>
          <pc:sldLayoutMkLst>
            <pc:docMk/>
            <pc:sldMasterMk cId="3508560651" sldId="2147483741"/>
            <pc:sldLayoutMk cId="1395665416" sldId="2147483753"/>
          </pc:sldLayoutMkLst>
        </pc:sldLayoutChg>
        <pc:sldLayoutChg chg="del">
          <pc:chgData name="Joe Shen" userId="72d56720-d37e-426b-b58a-f25ed0f4bf71" providerId="ADAL" clId="{CBE0ABC6-F343-49E2-A316-0B13E0F799FA}" dt="2020-04-17T07:44:21.270" v="787" actId="2696"/>
          <pc:sldLayoutMkLst>
            <pc:docMk/>
            <pc:sldMasterMk cId="3508560651" sldId="2147483741"/>
            <pc:sldLayoutMk cId="3619883292" sldId="2147483754"/>
          </pc:sldLayoutMkLst>
        </pc:sldLayoutChg>
        <pc:sldLayoutChg chg="del">
          <pc:chgData name="Joe Shen" userId="72d56720-d37e-426b-b58a-f25ed0f4bf71" providerId="ADAL" clId="{CBE0ABC6-F343-49E2-A316-0B13E0F799FA}" dt="2020-04-17T07:44:21.271" v="788" actId="2696"/>
          <pc:sldLayoutMkLst>
            <pc:docMk/>
            <pc:sldMasterMk cId="3508560651" sldId="2147483741"/>
            <pc:sldLayoutMk cId="4192515016" sldId="2147483755"/>
          </pc:sldLayoutMkLst>
        </pc:sldLayoutChg>
        <pc:sldLayoutChg chg="del">
          <pc:chgData name="Joe Shen" userId="72d56720-d37e-426b-b58a-f25ed0f4bf71" providerId="ADAL" clId="{CBE0ABC6-F343-49E2-A316-0B13E0F799FA}" dt="2020-04-17T07:44:21.272" v="789" actId="2696"/>
          <pc:sldLayoutMkLst>
            <pc:docMk/>
            <pc:sldMasterMk cId="3508560651" sldId="2147483741"/>
            <pc:sldLayoutMk cId="3343948462" sldId="2147483756"/>
          </pc:sldLayoutMkLst>
        </pc:sldLayoutChg>
        <pc:sldLayoutChg chg="del">
          <pc:chgData name="Joe Shen" userId="72d56720-d37e-426b-b58a-f25ed0f4bf71" providerId="ADAL" clId="{CBE0ABC6-F343-49E2-A316-0B13E0F799FA}" dt="2020-04-17T07:44:21.273" v="790" actId="2696"/>
          <pc:sldLayoutMkLst>
            <pc:docMk/>
            <pc:sldMasterMk cId="3508560651" sldId="2147483741"/>
            <pc:sldLayoutMk cId="2070548915" sldId="2147483757"/>
          </pc:sldLayoutMkLst>
        </pc:sldLayoutChg>
        <pc:sldLayoutChg chg="del">
          <pc:chgData name="Joe Shen" userId="72d56720-d37e-426b-b58a-f25ed0f4bf71" providerId="ADAL" clId="{CBE0ABC6-F343-49E2-A316-0B13E0F799FA}" dt="2020-04-17T07:44:21.274" v="791" actId="2696"/>
          <pc:sldLayoutMkLst>
            <pc:docMk/>
            <pc:sldMasterMk cId="3508560651" sldId="2147483741"/>
            <pc:sldLayoutMk cId="196540054" sldId="2147483758"/>
          </pc:sldLayoutMkLst>
        </pc:sldLayoutChg>
        <pc:sldLayoutChg chg="del">
          <pc:chgData name="Joe Shen" userId="72d56720-d37e-426b-b58a-f25ed0f4bf71" providerId="ADAL" clId="{CBE0ABC6-F343-49E2-A316-0B13E0F799FA}" dt="2020-04-17T07:44:21.274" v="792" actId="2696"/>
          <pc:sldLayoutMkLst>
            <pc:docMk/>
            <pc:sldMasterMk cId="3508560651" sldId="2147483741"/>
            <pc:sldLayoutMk cId="4264904349" sldId="2147483759"/>
          </pc:sldLayoutMkLst>
        </pc:sldLayoutChg>
        <pc:sldLayoutChg chg="del">
          <pc:chgData name="Joe Shen" userId="72d56720-d37e-426b-b58a-f25ed0f4bf71" providerId="ADAL" clId="{CBE0ABC6-F343-49E2-A316-0B13E0F799FA}" dt="2020-04-17T07:44:21.275" v="793" actId="2696"/>
          <pc:sldLayoutMkLst>
            <pc:docMk/>
            <pc:sldMasterMk cId="3508560651" sldId="2147483741"/>
            <pc:sldLayoutMk cId="133350201" sldId="2147483760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752" v="1057" actId="2696"/>
        <pc:sldMasterMkLst>
          <pc:docMk/>
          <pc:sldMasterMk cId="3618964643" sldId="2147483762"/>
        </pc:sldMasterMkLst>
        <pc:sldLayoutChg chg="del">
          <pc:chgData name="Joe Shen" userId="72d56720-d37e-426b-b58a-f25ed0f4bf71" providerId="ADAL" clId="{CBE0ABC6-F343-49E2-A316-0B13E0F799FA}" dt="2020-04-17T07:44:21.717" v="1039" actId="2696"/>
          <pc:sldLayoutMkLst>
            <pc:docMk/>
            <pc:sldMasterMk cId="3618964643" sldId="2147483762"/>
            <pc:sldLayoutMk cId="4012014653" sldId="2147483763"/>
          </pc:sldLayoutMkLst>
        </pc:sldLayoutChg>
        <pc:sldLayoutChg chg="del">
          <pc:chgData name="Joe Shen" userId="72d56720-d37e-426b-b58a-f25ed0f4bf71" providerId="ADAL" clId="{CBE0ABC6-F343-49E2-A316-0B13E0F799FA}" dt="2020-04-17T07:44:21.718" v="1040" actId="2696"/>
          <pc:sldLayoutMkLst>
            <pc:docMk/>
            <pc:sldMasterMk cId="3618964643" sldId="2147483762"/>
            <pc:sldLayoutMk cId="3221601701" sldId="2147483764"/>
          </pc:sldLayoutMkLst>
        </pc:sldLayoutChg>
        <pc:sldLayoutChg chg="del">
          <pc:chgData name="Joe Shen" userId="72d56720-d37e-426b-b58a-f25ed0f4bf71" providerId="ADAL" clId="{CBE0ABC6-F343-49E2-A316-0B13E0F799FA}" dt="2020-04-17T07:44:21.719" v="1041" actId="2696"/>
          <pc:sldLayoutMkLst>
            <pc:docMk/>
            <pc:sldMasterMk cId="3618964643" sldId="2147483762"/>
            <pc:sldLayoutMk cId="2049327158" sldId="2147483765"/>
          </pc:sldLayoutMkLst>
        </pc:sldLayoutChg>
        <pc:sldLayoutChg chg="del">
          <pc:chgData name="Joe Shen" userId="72d56720-d37e-426b-b58a-f25ed0f4bf71" providerId="ADAL" clId="{CBE0ABC6-F343-49E2-A316-0B13E0F799FA}" dt="2020-04-17T07:44:21.720" v="1042" actId="2696"/>
          <pc:sldLayoutMkLst>
            <pc:docMk/>
            <pc:sldMasterMk cId="3618964643" sldId="2147483762"/>
            <pc:sldLayoutMk cId="1956679750" sldId="2147483766"/>
          </pc:sldLayoutMkLst>
        </pc:sldLayoutChg>
        <pc:sldLayoutChg chg="del">
          <pc:chgData name="Joe Shen" userId="72d56720-d37e-426b-b58a-f25ed0f4bf71" providerId="ADAL" clId="{CBE0ABC6-F343-49E2-A316-0B13E0F799FA}" dt="2020-04-17T07:44:21.720" v="1043" actId="2696"/>
          <pc:sldLayoutMkLst>
            <pc:docMk/>
            <pc:sldMasterMk cId="3618964643" sldId="2147483762"/>
            <pc:sldLayoutMk cId="2482443815" sldId="2147483767"/>
          </pc:sldLayoutMkLst>
        </pc:sldLayoutChg>
        <pc:sldLayoutChg chg="del">
          <pc:chgData name="Joe Shen" userId="72d56720-d37e-426b-b58a-f25ed0f4bf71" providerId="ADAL" clId="{CBE0ABC6-F343-49E2-A316-0B13E0F799FA}" dt="2020-04-17T07:44:21.721" v="1044" actId="2696"/>
          <pc:sldLayoutMkLst>
            <pc:docMk/>
            <pc:sldMasterMk cId="3618964643" sldId="2147483762"/>
            <pc:sldLayoutMk cId="3327690468" sldId="2147483768"/>
          </pc:sldLayoutMkLst>
        </pc:sldLayoutChg>
        <pc:sldLayoutChg chg="del">
          <pc:chgData name="Joe Shen" userId="72d56720-d37e-426b-b58a-f25ed0f4bf71" providerId="ADAL" clId="{CBE0ABC6-F343-49E2-A316-0B13E0F799FA}" dt="2020-04-17T07:44:21.722" v="1045" actId="2696"/>
          <pc:sldLayoutMkLst>
            <pc:docMk/>
            <pc:sldMasterMk cId="3618964643" sldId="2147483762"/>
            <pc:sldLayoutMk cId="2605471708" sldId="2147483769"/>
          </pc:sldLayoutMkLst>
        </pc:sldLayoutChg>
        <pc:sldLayoutChg chg="del">
          <pc:chgData name="Joe Shen" userId="72d56720-d37e-426b-b58a-f25ed0f4bf71" providerId="ADAL" clId="{CBE0ABC6-F343-49E2-A316-0B13E0F799FA}" dt="2020-04-17T07:44:21.723" v="1046" actId="2696"/>
          <pc:sldLayoutMkLst>
            <pc:docMk/>
            <pc:sldMasterMk cId="3618964643" sldId="2147483762"/>
            <pc:sldLayoutMk cId="3289361482" sldId="2147483770"/>
          </pc:sldLayoutMkLst>
        </pc:sldLayoutChg>
        <pc:sldLayoutChg chg="del">
          <pc:chgData name="Joe Shen" userId="72d56720-d37e-426b-b58a-f25ed0f4bf71" providerId="ADAL" clId="{CBE0ABC6-F343-49E2-A316-0B13E0F799FA}" dt="2020-04-17T07:44:21.724" v="1047" actId="2696"/>
          <pc:sldLayoutMkLst>
            <pc:docMk/>
            <pc:sldMasterMk cId="3618964643" sldId="2147483762"/>
            <pc:sldLayoutMk cId="3149654166" sldId="2147483771"/>
          </pc:sldLayoutMkLst>
        </pc:sldLayoutChg>
        <pc:sldLayoutChg chg="del">
          <pc:chgData name="Joe Shen" userId="72d56720-d37e-426b-b58a-f25ed0f4bf71" providerId="ADAL" clId="{CBE0ABC6-F343-49E2-A316-0B13E0F799FA}" dt="2020-04-17T07:44:21.725" v="1048" actId="2696"/>
          <pc:sldLayoutMkLst>
            <pc:docMk/>
            <pc:sldMasterMk cId="3618964643" sldId="2147483762"/>
            <pc:sldLayoutMk cId="1676782787" sldId="2147483772"/>
          </pc:sldLayoutMkLst>
        </pc:sldLayoutChg>
        <pc:sldLayoutChg chg="del">
          <pc:chgData name="Joe Shen" userId="72d56720-d37e-426b-b58a-f25ed0f4bf71" providerId="ADAL" clId="{CBE0ABC6-F343-49E2-A316-0B13E0F799FA}" dt="2020-04-17T07:44:21.725" v="1049" actId="2696"/>
          <pc:sldLayoutMkLst>
            <pc:docMk/>
            <pc:sldMasterMk cId="3618964643" sldId="2147483762"/>
            <pc:sldLayoutMk cId="2158049110" sldId="2147483773"/>
          </pc:sldLayoutMkLst>
        </pc:sldLayoutChg>
        <pc:sldLayoutChg chg="del">
          <pc:chgData name="Joe Shen" userId="72d56720-d37e-426b-b58a-f25ed0f4bf71" providerId="ADAL" clId="{CBE0ABC6-F343-49E2-A316-0B13E0F799FA}" dt="2020-04-17T07:44:21.726" v="1050" actId="2696"/>
          <pc:sldLayoutMkLst>
            <pc:docMk/>
            <pc:sldMasterMk cId="3618964643" sldId="2147483762"/>
            <pc:sldLayoutMk cId="2846682566" sldId="2147483774"/>
          </pc:sldLayoutMkLst>
        </pc:sldLayoutChg>
        <pc:sldLayoutChg chg="del">
          <pc:chgData name="Joe Shen" userId="72d56720-d37e-426b-b58a-f25ed0f4bf71" providerId="ADAL" clId="{CBE0ABC6-F343-49E2-A316-0B13E0F799FA}" dt="2020-04-17T07:44:21.737" v="1051" actId="2696"/>
          <pc:sldLayoutMkLst>
            <pc:docMk/>
            <pc:sldMasterMk cId="3618964643" sldId="2147483762"/>
            <pc:sldLayoutMk cId="3556231239" sldId="2147483775"/>
          </pc:sldLayoutMkLst>
        </pc:sldLayoutChg>
        <pc:sldLayoutChg chg="del">
          <pc:chgData name="Joe Shen" userId="72d56720-d37e-426b-b58a-f25ed0f4bf71" providerId="ADAL" clId="{CBE0ABC6-F343-49E2-A316-0B13E0F799FA}" dt="2020-04-17T07:44:21.738" v="1052" actId="2696"/>
          <pc:sldLayoutMkLst>
            <pc:docMk/>
            <pc:sldMasterMk cId="3618964643" sldId="2147483762"/>
            <pc:sldLayoutMk cId="3963436223" sldId="2147483776"/>
          </pc:sldLayoutMkLst>
        </pc:sldLayoutChg>
        <pc:sldLayoutChg chg="del">
          <pc:chgData name="Joe Shen" userId="72d56720-d37e-426b-b58a-f25ed0f4bf71" providerId="ADAL" clId="{CBE0ABC6-F343-49E2-A316-0B13E0F799FA}" dt="2020-04-17T07:44:21.738" v="1053" actId="2696"/>
          <pc:sldLayoutMkLst>
            <pc:docMk/>
            <pc:sldMasterMk cId="3618964643" sldId="2147483762"/>
            <pc:sldLayoutMk cId="308144102" sldId="2147483777"/>
          </pc:sldLayoutMkLst>
        </pc:sldLayoutChg>
        <pc:sldLayoutChg chg="del">
          <pc:chgData name="Joe Shen" userId="72d56720-d37e-426b-b58a-f25ed0f4bf71" providerId="ADAL" clId="{CBE0ABC6-F343-49E2-A316-0B13E0F799FA}" dt="2020-04-17T07:44:21.739" v="1054" actId="2696"/>
          <pc:sldLayoutMkLst>
            <pc:docMk/>
            <pc:sldMasterMk cId="3618964643" sldId="2147483762"/>
            <pc:sldLayoutMk cId="310088824" sldId="2147483778"/>
          </pc:sldLayoutMkLst>
        </pc:sldLayoutChg>
        <pc:sldLayoutChg chg="del">
          <pc:chgData name="Joe Shen" userId="72d56720-d37e-426b-b58a-f25ed0f4bf71" providerId="ADAL" clId="{CBE0ABC6-F343-49E2-A316-0B13E0F799FA}" dt="2020-04-17T07:44:21.740" v="1055" actId="2696"/>
          <pc:sldLayoutMkLst>
            <pc:docMk/>
            <pc:sldMasterMk cId="3618964643" sldId="2147483762"/>
            <pc:sldLayoutMk cId="1565675298" sldId="2147483779"/>
          </pc:sldLayoutMkLst>
        </pc:sldLayoutChg>
        <pc:sldLayoutChg chg="del">
          <pc:chgData name="Joe Shen" userId="72d56720-d37e-426b-b58a-f25ed0f4bf71" providerId="ADAL" clId="{CBE0ABC6-F343-49E2-A316-0B13E0F799FA}" dt="2020-04-17T07:44:21.740" v="1056" actId="2696"/>
          <pc:sldLayoutMkLst>
            <pc:docMk/>
            <pc:sldMasterMk cId="3618964643" sldId="2147483762"/>
            <pc:sldLayoutMk cId="451359655" sldId="2147483780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2.228" v="1239" actId="2696"/>
        <pc:sldMasterMkLst>
          <pc:docMk/>
          <pc:sldMasterMk cId="1111812318" sldId="2147483781"/>
        </pc:sldMasterMkLst>
        <pc:sldLayoutChg chg="del">
          <pc:chgData name="Joe Shen" userId="72d56720-d37e-426b-b58a-f25ed0f4bf71" providerId="ADAL" clId="{CBE0ABC6-F343-49E2-A316-0B13E0F799FA}" dt="2020-04-17T07:44:22.173" v="1220" actId="2696"/>
          <pc:sldLayoutMkLst>
            <pc:docMk/>
            <pc:sldMasterMk cId="1111812318" sldId="2147483781"/>
            <pc:sldLayoutMk cId="3894287414" sldId="2147483782"/>
          </pc:sldLayoutMkLst>
        </pc:sldLayoutChg>
        <pc:sldLayoutChg chg="del">
          <pc:chgData name="Joe Shen" userId="72d56720-d37e-426b-b58a-f25ed0f4bf71" providerId="ADAL" clId="{CBE0ABC6-F343-49E2-A316-0B13E0F799FA}" dt="2020-04-17T07:44:22.174" v="1221" actId="2696"/>
          <pc:sldLayoutMkLst>
            <pc:docMk/>
            <pc:sldMasterMk cId="1111812318" sldId="2147483781"/>
            <pc:sldLayoutMk cId="2953127963" sldId="2147483783"/>
          </pc:sldLayoutMkLst>
        </pc:sldLayoutChg>
        <pc:sldLayoutChg chg="del">
          <pc:chgData name="Joe Shen" userId="72d56720-d37e-426b-b58a-f25ed0f4bf71" providerId="ADAL" clId="{CBE0ABC6-F343-49E2-A316-0B13E0F799FA}" dt="2020-04-17T07:44:22.174" v="1222" actId="2696"/>
          <pc:sldLayoutMkLst>
            <pc:docMk/>
            <pc:sldMasterMk cId="1111812318" sldId="2147483781"/>
            <pc:sldLayoutMk cId="3035312347" sldId="2147483784"/>
          </pc:sldLayoutMkLst>
        </pc:sldLayoutChg>
        <pc:sldLayoutChg chg="del">
          <pc:chgData name="Joe Shen" userId="72d56720-d37e-426b-b58a-f25ed0f4bf71" providerId="ADAL" clId="{CBE0ABC6-F343-49E2-A316-0B13E0F799FA}" dt="2020-04-17T07:44:22.175" v="1223" actId="2696"/>
          <pc:sldLayoutMkLst>
            <pc:docMk/>
            <pc:sldMasterMk cId="1111812318" sldId="2147483781"/>
            <pc:sldLayoutMk cId="2935752565" sldId="2147483785"/>
          </pc:sldLayoutMkLst>
        </pc:sldLayoutChg>
        <pc:sldLayoutChg chg="del">
          <pc:chgData name="Joe Shen" userId="72d56720-d37e-426b-b58a-f25ed0f4bf71" providerId="ADAL" clId="{CBE0ABC6-F343-49E2-A316-0B13E0F799FA}" dt="2020-04-17T07:44:22.176" v="1224" actId="2696"/>
          <pc:sldLayoutMkLst>
            <pc:docMk/>
            <pc:sldMasterMk cId="1111812318" sldId="2147483781"/>
            <pc:sldLayoutMk cId="3308591258" sldId="2147483786"/>
          </pc:sldLayoutMkLst>
        </pc:sldLayoutChg>
        <pc:sldLayoutChg chg="del">
          <pc:chgData name="Joe Shen" userId="72d56720-d37e-426b-b58a-f25ed0f4bf71" providerId="ADAL" clId="{CBE0ABC6-F343-49E2-A316-0B13E0F799FA}" dt="2020-04-17T07:44:22.187" v="1225" actId="2696"/>
          <pc:sldLayoutMkLst>
            <pc:docMk/>
            <pc:sldMasterMk cId="1111812318" sldId="2147483781"/>
            <pc:sldLayoutMk cId="264989645" sldId="2147483787"/>
          </pc:sldLayoutMkLst>
        </pc:sldLayoutChg>
        <pc:sldLayoutChg chg="del">
          <pc:chgData name="Joe Shen" userId="72d56720-d37e-426b-b58a-f25ed0f4bf71" providerId="ADAL" clId="{CBE0ABC6-F343-49E2-A316-0B13E0F799FA}" dt="2020-04-17T07:44:22.187" v="1226" actId="2696"/>
          <pc:sldLayoutMkLst>
            <pc:docMk/>
            <pc:sldMasterMk cId="1111812318" sldId="2147483781"/>
            <pc:sldLayoutMk cId="255357698" sldId="2147483788"/>
          </pc:sldLayoutMkLst>
        </pc:sldLayoutChg>
        <pc:sldLayoutChg chg="del">
          <pc:chgData name="Joe Shen" userId="72d56720-d37e-426b-b58a-f25ed0f4bf71" providerId="ADAL" clId="{CBE0ABC6-F343-49E2-A316-0B13E0F799FA}" dt="2020-04-17T07:44:22.188" v="1227" actId="2696"/>
          <pc:sldLayoutMkLst>
            <pc:docMk/>
            <pc:sldMasterMk cId="1111812318" sldId="2147483781"/>
            <pc:sldLayoutMk cId="3758219193" sldId="2147483789"/>
          </pc:sldLayoutMkLst>
        </pc:sldLayoutChg>
        <pc:sldLayoutChg chg="del">
          <pc:chgData name="Joe Shen" userId="72d56720-d37e-426b-b58a-f25ed0f4bf71" providerId="ADAL" clId="{CBE0ABC6-F343-49E2-A316-0B13E0F799FA}" dt="2020-04-17T07:44:22.189" v="1228" actId="2696"/>
          <pc:sldLayoutMkLst>
            <pc:docMk/>
            <pc:sldMasterMk cId="1111812318" sldId="2147483781"/>
            <pc:sldLayoutMk cId="316530967" sldId="2147483790"/>
          </pc:sldLayoutMkLst>
        </pc:sldLayoutChg>
        <pc:sldLayoutChg chg="del">
          <pc:chgData name="Joe Shen" userId="72d56720-d37e-426b-b58a-f25ed0f4bf71" providerId="ADAL" clId="{CBE0ABC6-F343-49E2-A316-0B13E0F799FA}" dt="2020-04-17T07:44:22.190" v="1229" actId="2696"/>
          <pc:sldLayoutMkLst>
            <pc:docMk/>
            <pc:sldMasterMk cId="1111812318" sldId="2147483781"/>
            <pc:sldLayoutMk cId="3368852907" sldId="2147483791"/>
          </pc:sldLayoutMkLst>
        </pc:sldLayoutChg>
        <pc:sldLayoutChg chg="del">
          <pc:chgData name="Joe Shen" userId="72d56720-d37e-426b-b58a-f25ed0f4bf71" providerId="ADAL" clId="{CBE0ABC6-F343-49E2-A316-0B13E0F799FA}" dt="2020-04-17T07:44:22.191" v="1230" actId="2696"/>
          <pc:sldLayoutMkLst>
            <pc:docMk/>
            <pc:sldMasterMk cId="1111812318" sldId="2147483781"/>
            <pc:sldLayoutMk cId="1131424917" sldId="2147483792"/>
          </pc:sldLayoutMkLst>
        </pc:sldLayoutChg>
        <pc:sldLayoutChg chg="del">
          <pc:chgData name="Joe Shen" userId="72d56720-d37e-426b-b58a-f25ed0f4bf71" providerId="ADAL" clId="{CBE0ABC6-F343-49E2-A316-0B13E0F799FA}" dt="2020-04-17T07:44:22.192" v="1231" actId="2696"/>
          <pc:sldLayoutMkLst>
            <pc:docMk/>
            <pc:sldMasterMk cId="1111812318" sldId="2147483781"/>
            <pc:sldLayoutMk cId="1642527945" sldId="2147483793"/>
          </pc:sldLayoutMkLst>
        </pc:sldLayoutChg>
        <pc:sldLayoutChg chg="del">
          <pc:chgData name="Joe Shen" userId="72d56720-d37e-426b-b58a-f25ed0f4bf71" providerId="ADAL" clId="{CBE0ABC6-F343-49E2-A316-0B13E0F799FA}" dt="2020-04-17T07:44:22.202" v="1232" actId="2696"/>
          <pc:sldLayoutMkLst>
            <pc:docMk/>
            <pc:sldMasterMk cId="1111812318" sldId="2147483781"/>
            <pc:sldLayoutMk cId="2629551978" sldId="2147483794"/>
          </pc:sldLayoutMkLst>
        </pc:sldLayoutChg>
        <pc:sldLayoutChg chg="del">
          <pc:chgData name="Joe Shen" userId="72d56720-d37e-426b-b58a-f25ed0f4bf71" providerId="ADAL" clId="{CBE0ABC6-F343-49E2-A316-0B13E0F799FA}" dt="2020-04-17T07:44:22.203" v="1233" actId="2696"/>
          <pc:sldLayoutMkLst>
            <pc:docMk/>
            <pc:sldMasterMk cId="1111812318" sldId="2147483781"/>
            <pc:sldLayoutMk cId="1959310089" sldId="2147483795"/>
          </pc:sldLayoutMkLst>
        </pc:sldLayoutChg>
        <pc:sldLayoutChg chg="del">
          <pc:chgData name="Joe Shen" userId="72d56720-d37e-426b-b58a-f25ed0f4bf71" providerId="ADAL" clId="{CBE0ABC6-F343-49E2-A316-0B13E0F799FA}" dt="2020-04-17T07:44:22.204" v="1234" actId="2696"/>
          <pc:sldLayoutMkLst>
            <pc:docMk/>
            <pc:sldMasterMk cId="1111812318" sldId="2147483781"/>
            <pc:sldLayoutMk cId="3588311869" sldId="2147483796"/>
          </pc:sldLayoutMkLst>
        </pc:sldLayoutChg>
        <pc:sldLayoutChg chg="del">
          <pc:chgData name="Joe Shen" userId="72d56720-d37e-426b-b58a-f25ed0f4bf71" providerId="ADAL" clId="{CBE0ABC6-F343-49E2-A316-0B13E0F799FA}" dt="2020-04-17T07:44:22.204" v="1235" actId="2696"/>
          <pc:sldLayoutMkLst>
            <pc:docMk/>
            <pc:sldMasterMk cId="1111812318" sldId="2147483781"/>
            <pc:sldLayoutMk cId="2343692733" sldId="2147483797"/>
          </pc:sldLayoutMkLst>
        </pc:sldLayoutChg>
        <pc:sldLayoutChg chg="del">
          <pc:chgData name="Joe Shen" userId="72d56720-d37e-426b-b58a-f25ed0f4bf71" providerId="ADAL" clId="{CBE0ABC6-F343-49E2-A316-0B13E0F799FA}" dt="2020-04-17T07:44:22.205" v="1236" actId="2696"/>
          <pc:sldLayoutMkLst>
            <pc:docMk/>
            <pc:sldMasterMk cId="1111812318" sldId="2147483781"/>
            <pc:sldLayoutMk cId="711935216" sldId="2147483798"/>
          </pc:sldLayoutMkLst>
        </pc:sldLayoutChg>
        <pc:sldLayoutChg chg="del">
          <pc:chgData name="Joe Shen" userId="72d56720-d37e-426b-b58a-f25ed0f4bf71" providerId="ADAL" clId="{CBE0ABC6-F343-49E2-A316-0B13E0F799FA}" dt="2020-04-17T07:44:22.206" v="1237" actId="2696"/>
          <pc:sldLayoutMkLst>
            <pc:docMk/>
            <pc:sldMasterMk cId="1111812318" sldId="2147483781"/>
            <pc:sldLayoutMk cId="1330518796" sldId="2147483799"/>
          </pc:sldLayoutMkLst>
        </pc:sldLayoutChg>
        <pc:sldLayoutChg chg="del">
          <pc:chgData name="Joe Shen" userId="72d56720-d37e-426b-b58a-f25ed0f4bf71" providerId="ADAL" clId="{CBE0ABC6-F343-49E2-A316-0B13E0F799FA}" dt="2020-04-17T07:44:22.216" v="1238" actId="2696"/>
          <pc:sldLayoutMkLst>
            <pc:docMk/>
            <pc:sldMasterMk cId="1111812318" sldId="2147483781"/>
            <pc:sldLayoutMk cId="519379604" sldId="2147483800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19.868" v="163" actId="2696"/>
        <pc:sldMasterMkLst>
          <pc:docMk/>
          <pc:sldMasterMk cId="768341748" sldId="2147483801"/>
        </pc:sldMasterMkLst>
        <pc:sldLayoutChg chg="del">
          <pc:chgData name="Joe Shen" userId="72d56720-d37e-426b-b58a-f25ed0f4bf71" providerId="ADAL" clId="{CBE0ABC6-F343-49E2-A316-0B13E0F799FA}" dt="2020-04-17T07:44:19.827" v="151" actId="2696"/>
          <pc:sldLayoutMkLst>
            <pc:docMk/>
            <pc:sldMasterMk cId="768341748" sldId="2147483801"/>
            <pc:sldLayoutMk cId="1979404746" sldId="2147483802"/>
          </pc:sldLayoutMkLst>
        </pc:sldLayoutChg>
        <pc:sldLayoutChg chg="del">
          <pc:chgData name="Joe Shen" userId="72d56720-d37e-426b-b58a-f25ed0f4bf71" providerId="ADAL" clId="{CBE0ABC6-F343-49E2-A316-0B13E0F799FA}" dt="2020-04-17T07:44:19.828" v="152" actId="2696"/>
          <pc:sldLayoutMkLst>
            <pc:docMk/>
            <pc:sldMasterMk cId="768341748" sldId="2147483801"/>
            <pc:sldLayoutMk cId="3378413542" sldId="2147483803"/>
          </pc:sldLayoutMkLst>
        </pc:sldLayoutChg>
        <pc:sldLayoutChg chg="del">
          <pc:chgData name="Joe Shen" userId="72d56720-d37e-426b-b58a-f25ed0f4bf71" providerId="ADAL" clId="{CBE0ABC6-F343-49E2-A316-0B13E0F799FA}" dt="2020-04-17T07:44:19.828" v="153" actId="2696"/>
          <pc:sldLayoutMkLst>
            <pc:docMk/>
            <pc:sldMasterMk cId="768341748" sldId="2147483801"/>
            <pc:sldLayoutMk cId="3068105496" sldId="2147483804"/>
          </pc:sldLayoutMkLst>
        </pc:sldLayoutChg>
        <pc:sldLayoutChg chg="del">
          <pc:chgData name="Joe Shen" userId="72d56720-d37e-426b-b58a-f25ed0f4bf71" providerId="ADAL" clId="{CBE0ABC6-F343-49E2-A316-0B13E0F799FA}" dt="2020-04-17T07:44:19.829" v="154" actId="2696"/>
          <pc:sldLayoutMkLst>
            <pc:docMk/>
            <pc:sldMasterMk cId="768341748" sldId="2147483801"/>
            <pc:sldLayoutMk cId="3842098708" sldId="2147483805"/>
          </pc:sldLayoutMkLst>
        </pc:sldLayoutChg>
        <pc:sldLayoutChg chg="del">
          <pc:chgData name="Joe Shen" userId="72d56720-d37e-426b-b58a-f25ed0f4bf71" providerId="ADAL" clId="{CBE0ABC6-F343-49E2-A316-0B13E0F799FA}" dt="2020-04-17T07:44:19.830" v="155" actId="2696"/>
          <pc:sldLayoutMkLst>
            <pc:docMk/>
            <pc:sldMasterMk cId="768341748" sldId="2147483801"/>
            <pc:sldLayoutMk cId="3938348020" sldId="2147483806"/>
          </pc:sldLayoutMkLst>
        </pc:sldLayoutChg>
        <pc:sldLayoutChg chg="del">
          <pc:chgData name="Joe Shen" userId="72d56720-d37e-426b-b58a-f25ed0f4bf71" providerId="ADAL" clId="{CBE0ABC6-F343-49E2-A316-0B13E0F799FA}" dt="2020-04-17T07:44:19.830" v="156" actId="2696"/>
          <pc:sldLayoutMkLst>
            <pc:docMk/>
            <pc:sldMasterMk cId="768341748" sldId="2147483801"/>
            <pc:sldLayoutMk cId="1089310444" sldId="2147483807"/>
          </pc:sldLayoutMkLst>
        </pc:sldLayoutChg>
        <pc:sldLayoutChg chg="del">
          <pc:chgData name="Joe Shen" userId="72d56720-d37e-426b-b58a-f25ed0f4bf71" providerId="ADAL" clId="{CBE0ABC6-F343-49E2-A316-0B13E0F799FA}" dt="2020-04-17T07:44:19.831" v="157" actId="2696"/>
          <pc:sldLayoutMkLst>
            <pc:docMk/>
            <pc:sldMasterMk cId="768341748" sldId="2147483801"/>
            <pc:sldLayoutMk cId="3533805489" sldId="2147483808"/>
          </pc:sldLayoutMkLst>
        </pc:sldLayoutChg>
        <pc:sldLayoutChg chg="del">
          <pc:chgData name="Joe Shen" userId="72d56720-d37e-426b-b58a-f25ed0f4bf71" providerId="ADAL" clId="{CBE0ABC6-F343-49E2-A316-0B13E0F799FA}" dt="2020-04-17T07:44:19.832" v="158" actId="2696"/>
          <pc:sldLayoutMkLst>
            <pc:docMk/>
            <pc:sldMasterMk cId="768341748" sldId="2147483801"/>
            <pc:sldLayoutMk cId="3851104744" sldId="2147483809"/>
          </pc:sldLayoutMkLst>
        </pc:sldLayoutChg>
        <pc:sldLayoutChg chg="del">
          <pc:chgData name="Joe Shen" userId="72d56720-d37e-426b-b58a-f25ed0f4bf71" providerId="ADAL" clId="{CBE0ABC6-F343-49E2-A316-0B13E0F799FA}" dt="2020-04-17T07:44:19.832" v="159" actId="2696"/>
          <pc:sldLayoutMkLst>
            <pc:docMk/>
            <pc:sldMasterMk cId="768341748" sldId="2147483801"/>
            <pc:sldLayoutMk cId="2255287541" sldId="2147483810"/>
          </pc:sldLayoutMkLst>
        </pc:sldLayoutChg>
        <pc:sldLayoutChg chg="del">
          <pc:chgData name="Joe Shen" userId="72d56720-d37e-426b-b58a-f25ed0f4bf71" providerId="ADAL" clId="{CBE0ABC6-F343-49E2-A316-0B13E0F799FA}" dt="2020-04-17T07:44:19.844" v="160" actId="2696"/>
          <pc:sldLayoutMkLst>
            <pc:docMk/>
            <pc:sldMasterMk cId="768341748" sldId="2147483801"/>
            <pc:sldLayoutMk cId="811183688" sldId="2147483811"/>
          </pc:sldLayoutMkLst>
        </pc:sldLayoutChg>
        <pc:sldLayoutChg chg="del">
          <pc:chgData name="Joe Shen" userId="72d56720-d37e-426b-b58a-f25ed0f4bf71" providerId="ADAL" clId="{CBE0ABC6-F343-49E2-A316-0B13E0F799FA}" dt="2020-04-17T07:44:19.855" v="161" actId="2696"/>
          <pc:sldLayoutMkLst>
            <pc:docMk/>
            <pc:sldMasterMk cId="768341748" sldId="2147483801"/>
            <pc:sldLayoutMk cId="1743322549" sldId="2147483812"/>
          </pc:sldLayoutMkLst>
        </pc:sldLayoutChg>
        <pc:sldLayoutChg chg="del">
          <pc:chgData name="Joe Shen" userId="72d56720-d37e-426b-b58a-f25ed0f4bf71" providerId="ADAL" clId="{CBE0ABC6-F343-49E2-A316-0B13E0F799FA}" dt="2020-04-17T07:44:19.856" v="162" actId="2696"/>
          <pc:sldLayoutMkLst>
            <pc:docMk/>
            <pc:sldMasterMk cId="768341748" sldId="2147483801"/>
            <pc:sldLayoutMk cId="3009725187" sldId="214748381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291" v="307" actId="2696"/>
        <pc:sldMasterMkLst>
          <pc:docMk/>
          <pc:sldMasterMk cId="1430684432" sldId="2147483815"/>
        </pc:sldMasterMkLst>
        <pc:sldLayoutChg chg="del">
          <pc:chgData name="Joe Shen" userId="72d56720-d37e-426b-b58a-f25ed0f4bf71" providerId="ADAL" clId="{CBE0ABC6-F343-49E2-A316-0B13E0F799FA}" dt="2020-04-17T07:44:20.275" v="299" actId="2696"/>
          <pc:sldLayoutMkLst>
            <pc:docMk/>
            <pc:sldMasterMk cId="1430684432" sldId="2147483815"/>
            <pc:sldLayoutMk cId="3036259523" sldId="2147483816"/>
          </pc:sldLayoutMkLst>
        </pc:sldLayoutChg>
        <pc:sldLayoutChg chg="del">
          <pc:chgData name="Joe Shen" userId="72d56720-d37e-426b-b58a-f25ed0f4bf71" providerId="ADAL" clId="{CBE0ABC6-F343-49E2-A316-0B13E0F799FA}" dt="2020-04-17T07:44:20.275" v="300" actId="2696"/>
          <pc:sldLayoutMkLst>
            <pc:docMk/>
            <pc:sldMasterMk cId="1430684432" sldId="2147483815"/>
            <pc:sldLayoutMk cId="2848489654" sldId="2147483817"/>
          </pc:sldLayoutMkLst>
        </pc:sldLayoutChg>
        <pc:sldLayoutChg chg="del">
          <pc:chgData name="Joe Shen" userId="72d56720-d37e-426b-b58a-f25ed0f4bf71" providerId="ADAL" clId="{CBE0ABC6-F343-49E2-A316-0B13E0F799FA}" dt="2020-04-17T07:44:20.276" v="301" actId="2696"/>
          <pc:sldLayoutMkLst>
            <pc:docMk/>
            <pc:sldMasterMk cId="1430684432" sldId="2147483815"/>
            <pc:sldLayoutMk cId="3835314372" sldId="2147483818"/>
          </pc:sldLayoutMkLst>
        </pc:sldLayoutChg>
        <pc:sldLayoutChg chg="del">
          <pc:chgData name="Joe Shen" userId="72d56720-d37e-426b-b58a-f25ed0f4bf71" providerId="ADAL" clId="{CBE0ABC6-F343-49E2-A316-0B13E0F799FA}" dt="2020-04-17T07:44:20.277" v="302" actId="2696"/>
          <pc:sldLayoutMkLst>
            <pc:docMk/>
            <pc:sldMasterMk cId="1430684432" sldId="2147483815"/>
            <pc:sldLayoutMk cId="3045848040" sldId="2147483819"/>
          </pc:sldLayoutMkLst>
        </pc:sldLayoutChg>
        <pc:sldLayoutChg chg="del">
          <pc:chgData name="Joe Shen" userId="72d56720-d37e-426b-b58a-f25ed0f4bf71" providerId="ADAL" clId="{CBE0ABC6-F343-49E2-A316-0B13E0F799FA}" dt="2020-04-17T07:44:20.277" v="303" actId="2696"/>
          <pc:sldLayoutMkLst>
            <pc:docMk/>
            <pc:sldMasterMk cId="1430684432" sldId="2147483815"/>
            <pc:sldLayoutMk cId="545173739" sldId="2147483820"/>
          </pc:sldLayoutMkLst>
        </pc:sldLayoutChg>
        <pc:sldLayoutChg chg="del">
          <pc:chgData name="Joe Shen" userId="72d56720-d37e-426b-b58a-f25ed0f4bf71" providerId="ADAL" clId="{CBE0ABC6-F343-49E2-A316-0B13E0F799FA}" dt="2020-04-17T07:44:20.278" v="304" actId="2696"/>
          <pc:sldLayoutMkLst>
            <pc:docMk/>
            <pc:sldMasterMk cId="1430684432" sldId="2147483815"/>
            <pc:sldLayoutMk cId="344640862" sldId="2147483821"/>
          </pc:sldLayoutMkLst>
        </pc:sldLayoutChg>
        <pc:sldLayoutChg chg="del">
          <pc:chgData name="Joe Shen" userId="72d56720-d37e-426b-b58a-f25ed0f4bf71" providerId="ADAL" clId="{CBE0ABC6-F343-49E2-A316-0B13E0F799FA}" dt="2020-04-17T07:44:20.279" v="305" actId="2696"/>
          <pc:sldLayoutMkLst>
            <pc:docMk/>
            <pc:sldMasterMk cId="1430684432" sldId="2147483815"/>
            <pc:sldLayoutMk cId="2126655816" sldId="2147483822"/>
          </pc:sldLayoutMkLst>
        </pc:sldLayoutChg>
        <pc:sldLayoutChg chg="del">
          <pc:chgData name="Joe Shen" userId="72d56720-d37e-426b-b58a-f25ed0f4bf71" providerId="ADAL" clId="{CBE0ABC6-F343-49E2-A316-0B13E0F799FA}" dt="2020-04-17T07:44:20.279" v="306" actId="2696"/>
          <pc:sldLayoutMkLst>
            <pc:docMk/>
            <pc:sldMasterMk cId="1430684432" sldId="2147483815"/>
            <pc:sldLayoutMk cId="2722310053" sldId="214748382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652" v="465" actId="2696"/>
        <pc:sldMasterMkLst>
          <pc:docMk/>
          <pc:sldMasterMk cId="2482112871" sldId="2147483826"/>
        </pc:sldMasterMkLst>
        <pc:sldLayoutChg chg="del">
          <pc:chgData name="Joe Shen" userId="72d56720-d37e-426b-b58a-f25ed0f4bf71" providerId="ADAL" clId="{CBE0ABC6-F343-49E2-A316-0B13E0F799FA}" dt="2020-04-17T07:44:20.607" v="447" actId="2696"/>
          <pc:sldLayoutMkLst>
            <pc:docMk/>
            <pc:sldMasterMk cId="2482112871" sldId="2147483826"/>
            <pc:sldLayoutMk cId="1372174474" sldId="2147483827"/>
          </pc:sldLayoutMkLst>
        </pc:sldLayoutChg>
        <pc:sldLayoutChg chg="del">
          <pc:chgData name="Joe Shen" userId="72d56720-d37e-426b-b58a-f25ed0f4bf71" providerId="ADAL" clId="{CBE0ABC6-F343-49E2-A316-0B13E0F799FA}" dt="2020-04-17T07:44:20.608" v="448" actId="2696"/>
          <pc:sldLayoutMkLst>
            <pc:docMk/>
            <pc:sldMasterMk cId="2482112871" sldId="2147483826"/>
            <pc:sldLayoutMk cId="281683026" sldId="2147483828"/>
          </pc:sldLayoutMkLst>
        </pc:sldLayoutChg>
        <pc:sldLayoutChg chg="del">
          <pc:chgData name="Joe Shen" userId="72d56720-d37e-426b-b58a-f25ed0f4bf71" providerId="ADAL" clId="{CBE0ABC6-F343-49E2-A316-0B13E0F799FA}" dt="2020-04-17T07:44:20.609" v="449" actId="2696"/>
          <pc:sldLayoutMkLst>
            <pc:docMk/>
            <pc:sldMasterMk cId="2482112871" sldId="2147483826"/>
            <pc:sldLayoutMk cId="765243466" sldId="2147483829"/>
          </pc:sldLayoutMkLst>
        </pc:sldLayoutChg>
        <pc:sldLayoutChg chg="del">
          <pc:chgData name="Joe Shen" userId="72d56720-d37e-426b-b58a-f25ed0f4bf71" providerId="ADAL" clId="{CBE0ABC6-F343-49E2-A316-0B13E0F799FA}" dt="2020-04-17T07:44:20.610" v="450" actId="2696"/>
          <pc:sldLayoutMkLst>
            <pc:docMk/>
            <pc:sldMasterMk cId="2482112871" sldId="2147483826"/>
            <pc:sldLayoutMk cId="2908255007" sldId="2147483830"/>
          </pc:sldLayoutMkLst>
        </pc:sldLayoutChg>
        <pc:sldLayoutChg chg="del">
          <pc:chgData name="Joe Shen" userId="72d56720-d37e-426b-b58a-f25ed0f4bf71" providerId="ADAL" clId="{CBE0ABC6-F343-49E2-A316-0B13E0F799FA}" dt="2020-04-17T07:44:20.611" v="451" actId="2696"/>
          <pc:sldLayoutMkLst>
            <pc:docMk/>
            <pc:sldMasterMk cId="2482112871" sldId="2147483826"/>
            <pc:sldLayoutMk cId="4004685289" sldId="2147483831"/>
          </pc:sldLayoutMkLst>
        </pc:sldLayoutChg>
        <pc:sldLayoutChg chg="del">
          <pc:chgData name="Joe Shen" userId="72d56720-d37e-426b-b58a-f25ed0f4bf71" providerId="ADAL" clId="{CBE0ABC6-F343-49E2-A316-0B13E0F799FA}" dt="2020-04-17T07:44:20.622" v="452" actId="2696"/>
          <pc:sldLayoutMkLst>
            <pc:docMk/>
            <pc:sldMasterMk cId="2482112871" sldId="2147483826"/>
            <pc:sldLayoutMk cId="374135729" sldId="2147483832"/>
          </pc:sldLayoutMkLst>
        </pc:sldLayoutChg>
        <pc:sldLayoutChg chg="del">
          <pc:chgData name="Joe Shen" userId="72d56720-d37e-426b-b58a-f25ed0f4bf71" providerId="ADAL" clId="{CBE0ABC6-F343-49E2-A316-0B13E0F799FA}" dt="2020-04-17T07:44:20.623" v="453" actId="2696"/>
          <pc:sldLayoutMkLst>
            <pc:docMk/>
            <pc:sldMasterMk cId="2482112871" sldId="2147483826"/>
            <pc:sldLayoutMk cId="2095803906" sldId="2147483833"/>
          </pc:sldLayoutMkLst>
        </pc:sldLayoutChg>
        <pc:sldLayoutChg chg="del">
          <pc:chgData name="Joe Shen" userId="72d56720-d37e-426b-b58a-f25ed0f4bf71" providerId="ADAL" clId="{CBE0ABC6-F343-49E2-A316-0B13E0F799FA}" dt="2020-04-17T07:44:20.623" v="454" actId="2696"/>
          <pc:sldLayoutMkLst>
            <pc:docMk/>
            <pc:sldMasterMk cId="2482112871" sldId="2147483826"/>
            <pc:sldLayoutMk cId="1638382006" sldId="2147483834"/>
          </pc:sldLayoutMkLst>
        </pc:sldLayoutChg>
        <pc:sldLayoutChg chg="del">
          <pc:chgData name="Joe Shen" userId="72d56720-d37e-426b-b58a-f25ed0f4bf71" providerId="ADAL" clId="{CBE0ABC6-F343-49E2-A316-0B13E0F799FA}" dt="2020-04-17T07:44:20.624" v="455" actId="2696"/>
          <pc:sldLayoutMkLst>
            <pc:docMk/>
            <pc:sldMasterMk cId="2482112871" sldId="2147483826"/>
            <pc:sldLayoutMk cId="2514655978" sldId="2147483835"/>
          </pc:sldLayoutMkLst>
        </pc:sldLayoutChg>
        <pc:sldLayoutChg chg="del">
          <pc:chgData name="Joe Shen" userId="72d56720-d37e-426b-b58a-f25ed0f4bf71" providerId="ADAL" clId="{CBE0ABC6-F343-49E2-A316-0B13E0F799FA}" dt="2020-04-17T07:44:20.625" v="456" actId="2696"/>
          <pc:sldLayoutMkLst>
            <pc:docMk/>
            <pc:sldMasterMk cId="2482112871" sldId="2147483826"/>
            <pc:sldLayoutMk cId="518292551" sldId="2147483836"/>
          </pc:sldLayoutMkLst>
        </pc:sldLayoutChg>
        <pc:sldLayoutChg chg="del">
          <pc:chgData name="Joe Shen" userId="72d56720-d37e-426b-b58a-f25ed0f4bf71" providerId="ADAL" clId="{CBE0ABC6-F343-49E2-A316-0B13E0F799FA}" dt="2020-04-17T07:44:20.626" v="457" actId="2696"/>
          <pc:sldLayoutMkLst>
            <pc:docMk/>
            <pc:sldMasterMk cId="2482112871" sldId="2147483826"/>
            <pc:sldLayoutMk cId="2688750691" sldId="2147483837"/>
          </pc:sldLayoutMkLst>
        </pc:sldLayoutChg>
        <pc:sldLayoutChg chg="del">
          <pc:chgData name="Joe Shen" userId="72d56720-d37e-426b-b58a-f25ed0f4bf71" providerId="ADAL" clId="{CBE0ABC6-F343-49E2-A316-0B13E0F799FA}" dt="2020-04-17T07:44:20.627" v="458" actId="2696"/>
          <pc:sldLayoutMkLst>
            <pc:docMk/>
            <pc:sldMasterMk cId="2482112871" sldId="2147483826"/>
            <pc:sldLayoutMk cId="342119674" sldId="2147483838"/>
          </pc:sldLayoutMkLst>
        </pc:sldLayoutChg>
        <pc:sldLayoutChg chg="del">
          <pc:chgData name="Joe Shen" userId="72d56720-d37e-426b-b58a-f25ed0f4bf71" providerId="ADAL" clId="{CBE0ABC6-F343-49E2-A316-0B13E0F799FA}" dt="2020-04-17T07:44:20.627" v="459" actId="2696"/>
          <pc:sldLayoutMkLst>
            <pc:docMk/>
            <pc:sldMasterMk cId="2482112871" sldId="2147483826"/>
            <pc:sldLayoutMk cId="1232363273" sldId="2147483839"/>
          </pc:sldLayoutMkLst>
        </pc:sldLayoutChg>
        <pc:sldLayoutChg chg="del">
          <pc:chgData name="Joe Shen" userId="72d56720-d37e-426b-b58a-f25ed0f4bf71" providerId="ADAL" clId="{CBE0ABC6-F343-49E2-A316-0B13E0F799FA}" dt="2020-04-17T07:44:20.628" v="460" actId="2696"/>
          <pc:sldLayoutMkLst>
            <pc:docMk/>
            <pc:sldMasterMk cId="2482112871" sldId="2147483826"/>
            <pc:sldLayoutMk cId="13853275" sldId="2147483840"/>
          </pc:sldLayoutMkLst>
        </pc:sldLayoutChg>
        <pc:sldLayoutChg chg="del">
          <pc:chgData name="Joe Shen" userId="72d56720-d37e-426b-b58a-f25ed0f4bf71" providerId="ADAL" clId="{CBE0ABC6-F343-49E2-A316-0B13E0F799FA}" dt="2020-04-17T07:44:20.639" v="461" actId="2696"/>
          <pc:sldLayoutMkLst>
            <pc:docMk/>
            <pc:sldMasterMk cId="2482112871" sldId="2147483826"/>
            <pc:sldLayoutMk cId="3620551650" sldId="2147483841"/>
          </pc:sldLayoutMkLst>
        </pc:sldLayoutChg>
        <pc:sldLayoutChg chg="del">
          <pc:chgData name="Joe Shen" userId="72d56720-d37e-426b-b58a-f25ed0f4bf71" providerId="ADAL" clId="{CBE0ABC6-F343-49E2-A316-0B13E0F799FA}" dt="2020-04-17T07:44:20.639" v="462" actId="2696"/>
          <pc:sldLayoutMkLst>
            <pc:docMk/>
            <pc:sldMasterMk cId="2482112871" sldId="2147483826"/>
            <pc:sldLayoutMk cId="2535096264" sldId="2147483842"/>
          </pc:sldLayoutMkLst>
        </pc:sldLayoutChg>
        <pc:sldLayoutChg chg="del">
          <pc:chgData name="Joe Shen" userId="72d56720-d37e-426b-b58a-f25ed0f4bf71" providerId="ADAL" clId="{CBE0ABC6-F343-49E2-A316-0B13E0F799FA}" dt="2020-04-17T07:44:20.640" v="463" actId="2696"/>
          <pc:sldLayoutMkLst>
            <pc:docMk/>
            <pc:sldMasterMk cId="2482112871" sldId="2147483826"/>
            <pc:sldLayoutMk cId="4241514368" sldId="2147483843"/>
          </pc:sldLayoutMkLst>
        </pc:sldLayoutChg>
        <pc:sldLayoutChg chg="del">
          <pc:chgData name="Joe Shen" userId="72d56720-d37e-426b-b58a-f25ed0f4bf71" providerId="ADAL" clId="{CBE0ABC6-F343-49E2-A316-0B13E0F799FA}" dt="2020-04-17T07:44:20.641" v="464" actId="2696"/>
          <pc:sldLayoutMkLst>
            <pc:docMk/>
            <pc:sldMasterMk cId="2482112871" sldId="2147483826"/>
            <pc:sldLayoutMk cId="4007206731" sldId="2147483844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239" v="745" actId="2696"/>
        <pc:sldMasterMkLst>
          <pc:docMk/>
          <pc:sldMasterMk cId="3935567718" sldId="2147483845"/>
        </pc:sldMasterMkLst>
        <pc:sldLayoutChg chg="del">
          <pc:chgData name="Joe Shen" userId="72d56720-d37e-426b-b58a-f25ed0f4bf71" providerId="ADAL" clId="{CBE0ABC6-F343-49E2-A316-0B13E0F799FA}" dt="2020-04-17T07:44:21.194" v="727" actId="2696"/>
          <pc:sldLayoutMkLst>
            <pc:docMk/>
            <pc:sldMasterMk cId="3935567718" sldId="2147483845"/>
            <pc:sldLayoutMk cId="826793026" sldId="2147483846"/>
          </pc:sldLayoutMkLst>
        </pc:sldLayoutChg>
        <pc:sldLayoutChg chg="del">
          <pc:chgData name="Joe Shen" userId="72d56720-d37e-426b-b58a-f25ed0f4bf71" providerId="ADAL" clId="{CBE0ABC6-F343-49E2-A316-0B13E0F799FA}" dt="2020-04-17T07:44:21.195" v="728" actId="2696"/>
          <pc:sldLayoutMkLst>
            <pc:docMk/>
            <pc:sldMasterMk cId="3935567718" sldId="2147483845"/>
            <pc:sldLayoutMk cId="2042916554" sldId="2147483847"/>
          </pc:sldLayoutMkLst>
        </pc:sldLayoutChg>
        <pc:sldLayoutChg chg="del">
          <pc:chgData name="Joe Shen" userId="72d56720-d37e-426b-b58a-f25ed0f4bf71" providerId="ADAL" clId="{CBE0ABC6-F343-49E2-A316-0B13E0F799FA}" dt="2020-04-17T07:44:21.196" v="729" actId="2696"/>
          <pc:sldLayoutMkLst>
            <pc:docMk/>
            <pc:sldMasterMk cId="3935567718" sldId="2147483845"/>
            <pc:sldLayoutMk cId="539907373" sldId="2147483848"/>
          </pc:sldLayoutMkLst>
        </pc:sldLayoutChg>
        <pc:sldLayoutChg chg="del">
          <pc:chgData name="Joe Shen" userId="72d56720-d37e-426b-b58a-f25ed0f4bf71" providerId="ADAL" clId="{CBE0ABC6-F343-49E2-A316-0B13E0F799FA}" dt="2020-04-17T07:44:21.197" v="730" actId="2696"/>
          <pc:sldLayoutMkLst>
            <pc:docMk/>
            <pc:sldMasterMk cId="3935567718" sldId="2147483845"/>
            <pc:sldLayoutMk cId="3057774033" sldId="2147483849"/>
          </pc:sldLayoutMkLst>
        </pc:sldLayoutChg>
        <pc:sldLayoutChg chg="del">
          <pc:chgData name="Joe Shen" userId="72d56720-d37e-426b-b58a-f25ed0f4bf71" providerId="ADAL" clId="{CBE0ABC6-F343-49E2-A316-0B13E0F799FA}" dt="2020-04-17T07:44:21.198" v="731" actId="2696"/>
          <pc:sldLayoutMkLst>
            <pc:docMk/>
            <pc:sldMasterMk cId="3935567718" sldId="2147483845"/>
            <pc:sldLayoutMk cId="2125608540" sldId="2147483850"/>
          </pc:sldLayoutMkLst>
        </pc:sldLayoutChg>
        <pc:sldLayoutChg chg="del">
          <pc:chgData name="Joe Shen" userId="72d56720-d37e-426b-b58a-f25ed0f4bf71" providerId="ADAL" clId="{CBE0ABC6-F343-49E2-A316-0B13E0F799FA}" dt="2020-04-17T07:44:21.209" v="732" actId="2696"/>
          <pc:sldLayoutMkLst>
            <pc:docMk/>
            <pc:sldMasterMk cId="3935567718" sldId="2147483845"/>
            <pc:sldLayoutMk cId="3169504096" sldId="2147483851"/>
          </pc:sldLayoutMkLst>
        </pc:sldLayoutChg>
        <pc:sldLayoutChg chg="del">
          <pc:chgData name="Joe Shen" userId="72d56720-d37e-426b-b58a-f25ed0f4bf71" providerId="ADAL" clId="{CBE0ABC6-F343-49E2-A316-0B13E0F799FA}" dt="2020-04-17T07:44:21.209" v="733" actId="2696"/>
          <pc:sldLayoutMkLst>
            <pc:docMk/>
            <pc:sldMasterMk cId="3935567718" sldId="2147483845"/>
            <pc:sldLayoutMk cId="3407340355" sldId="2147483852"/>
          </pc:sldLayoutMkLst>
        </pc:sldLayoutChg>
        <pc:sldLayoutChg chg="del">
          <pc:chgData name="Joe Shen" userId="72d56720-d37e-426b-b58a-f25ed0f4bf71" providerId="ADAL" clId="{CBE0ABC6-F343-49E2-A316-0B13E0F799FA}" dt="2020-04-17T07:44:21.210" v="734" actId="2696"/>
          <pc:sldLayoutMkLst>
            <pc:docMk/>
            <pc:sldMasterMk cId="3935567718" sldId="2147483845"/>
            <pc:sldLayoutMk cId="3944605583" sldId="2147483853"/>
          </pc:sldLayoutMkLst>
        </pc:sldLayoutChg>
        <pc:sldLayoutChg chg="del">
          <pc:chgData name="Joe Shen" userId="72d56720-d37e-426b-b58a-f25ed0f4bf71" providerId="ADAL" clId="{CBE0ABC6-F343-49E2-A316-0B13E0F799FA}" dt="2020-04-17T07:44:21.211" v="735" actId="2696"/>
          <pc:sldLayoutMkLst>
            <pc:docMk/>
            <pc:sldMasterMk cId="3935567718" sldId="2147483845"/>
            <pc:sldLayoutMk cId="3247046233" sldId="2147483854"/>
          </pc:sldLayoutMkLst>
        </pc:sldLayoutChg>
        <pc:sldLayoutChg chg="del">
          <pc:chgData name="Joe Shen" userId="72d56720-d37e-426b-b58a-f25ed0f4bf71" providerId="ADAL" clId="{CBE0ABC6-F343-49E2-A316-0B13E0F799FA}" dt="2020-04-17T07:44:21.212" v="736" actId="2696"/>
          <pc:sldLayoutMkLst>
            <pc:docMk/>
            <pc:sldMasterMk cId="3935567718" sldId="2147483845"/>
            <pc:sldLayoutMk cId="3380083101" sldId="2147483855"/>
          </pc:sldLayoutMkLst>
        </pc:sldLayoutChg>
        <pc:sldLayoutChg chg="del">
          <pc:chgData name="Joe Shen" userId="72d56720-d37e-426b-b58a-f25ed0f4bf71" providerId="ADAL" clId="{CBE0ABC6-F343-49E2-A316-0B13E0F799FA}" dt="2020-04-17T07:44:21.213" v="737" actId="2696"/>
          <pc:sldLayoutMkLst>
            <pc:docMk/>
            <pc:sldMasterMk cId="3935567718" sldId="2147483845"/>
            <pc:sldLayoutMk cId="3912139251" sldId="2147483856"/>
          </pc:sldLayoutMkLst>
        </pc:sldLayoutChg>
        <pc:sldLayoutChg chg="del">
          <pc:chgData name="Joe Shen" userId="72d56720-d37e-426b-b58a-f25ed0f4bf71" providerId="ADAL" clId="{CBE0ABC6-F343-49E2-A316-0B13E0F799FA}" dt="2020-04-17T07:44:21.214" v="738" actId="2696"/>
          <pc:sldLayoutMkLst>
            <pc:docMk/>
            <pc:sldMasterMk cId="3935567718" sldId="2147483845"/>
            <pc:sldLayoutMk cId="2864762599" sldId="2147483857"/>
          </pc:sldLayoutMkLst>
        </pc:sldLayoutChg>
        <pc:sldLayoutChg chg="del">
          <pc:chgData name="Joe Shen" userId="72d56720-d37e-426b-b58a-f25ed0f4bf71" providerId="ADAL" clId="{CBE0ABC6-F343-49E2-A316-0B13E0F799FA}" dt="2020-04-17T07:44:21.214" v="739" actId="2696"/>
          <pc:sldLayoutMkLst>
            <pc:docMk/>
            <pc:sldMasterMk cId="3935567718" sldId="2147483845"/>
            <pc:sldLayoutMk cId="1532447750" sldId="2147483858"/>
          </pc:sldLayoutMkLst>
        </pc:sldLayoutChg>
        <pc:sldLayoutChg chg="del">
          <pc:chgData name="Joe Shen" userId="72d56720-d37e-426b-b58a-f25ed0f4bf71" providerId="ADAL" clId="{CBE0ABC6-F343-49E2-A316-0B13E0F799FA}" dt="2020-04-17T07:44:21.215" v="740" actId="2696"/>
          <pc:sldLayoutMkLst>
            <pc:docMk/>
            <pc:sldMasterMk cId="3935567718" sldId="2147483845"/>
            <pc:sldLayoutMk cId="2195624354" sldId="2147483859"/>
          </pc:sldLayoutMkLst>
        </pc:sldLayoutChg>
        <pc:sldLayoutChg chg="del">
          <pc:chgData name="Joe Shen" userId="72d56720-d37e-426b-b58a-f25ed0f4bf71" providerId="ADAL" clId="{CBE0ABC6-F343-49E2-A316-0B13E0F799FA}" dt="2020-04-17T07:44:21.226" v="741" actId="2696"/>
          <pc:sldLayoutMkLst>
            <pc:docMk/>
            <pc:sldMasterMk cId="3935567718" sldId="2147483845"/>
            <pc:sldLayoutMk cId="634196139" sldId="2147483860"/>
          </pc:sldLayoutMkLst>
        </pc:sldLayoutChg>
        <pc:sldLayoutChg chg="del">
          <pc:chgData name="Joe Shen" userId="72d56720-d37e-426b-b58a-f25ed0f4bf71" providerId="ADAL" clId="{CBE0ABC6-F343-49E2-A316-0B13E0F799FA}" dt="2020-04-17T07:44:21.226" v="742" actId="2696"/>
          <pc:sldLayoutMkLst>
            <pc:docMk/>
            <pc:sldMasterMk cId="3935567718" sldId="2147483845"/>
            <pc:sldLayoutMk cId="2775932719" sldId="2147483861"/>
          </pc:sldLayoutMkLst>
        </pc:sldLayoutChg>
        <pc:sldLayoutChg chg="del">
          <pc:chgData name="Joe Shen" userId="72d56720-d37e-426b-b58a-f25ed0f4bf71" providerId="ADAL" clId="{CBE0ABC6-F343-49E2-A316-0B13E0F799FA}" dt="2020-04-17T07:44:21.227" v="743" actId="2696"/>
          <pc:sldLayoutMkLst>
            <pc:docMk/>
            <pc:sldMasterMk cId="3935567718" sldId="2147483845"/>
            <pc:sldLayoutMk cId="2611302161" sldId="2147483862"/>
          </pc:sldLayoutMkLst>
        </pc:sldLayoutChg>
        <pc:sldLayoutChg chg="del">
          <pc:chgData name="Joe Shen" userId="72d56720-d37e-426b-b58a-f25ed0f4bf71" providerId="ADAL" clId="{CBE0ABC6-F343-49E2-A316-0B13E0F799FA}" dt="2020-04-17T07:44:21.228" v="744" actId="2696"/>
          <pc:sldLayoutMkLst>
            <pc:docMk/>
            <pc:sldMasterMk cId="3935567718" sldId="2147483845"/>
            <pc:sldLayoutMk cId="204423256" sldId="214748386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939" v="569" actId="2696"/>
        <pc:sldMasterMkLst>
          <pc:docMk/>
          <pc:sldMasterMk cId="2456867367" sldId="2147483940"/>
        </pc:sldMasterMkLst>
        <pc:sldLayoutChg chg="del">
          <pc:chgData name="Joe Shen" userId="72d56720-d37e-426b-b58a-f25ed0f4bf71" providerId="ADAL" clId="{CBE0ABC6-F343-49E2-A316-0B13E0F799FA}" dt="2020-04-17T07:44:20.924" v="551" actId="2696"/>
          <pc:sldLayoutMkLst>
            <pc:docMk/>
            <pc:sldMasterMk cId="2456867367" sldId="2147483940"/>
            <pc:sldLayoutMk cId="2885605842" sldId="2147483941"/>
          </pc:sldLayoutMkLst>
        </pc:sldLayoutChg>
        <pc:sldLayoutChg chg="del">
          <pc:chgData name="Joe Shen" userId="72d56720-d37e-426b-b58a-f25ed0f4bf71" providerId="ADAL" clId="{CBE0ABC6-F343-49E2-A316-0B13E0F799FA}" dt="2020-04-17T07:44:20.925" v="552" actId="2696"/>
          <pc:sldLayoutMkLst>
            <pc:docMk/>
            <pc:sldMasterMk cId="2456867367" sldId="2147483940"/>
            <pc:sldLayoutMk cId="484477075" sldId="2147483942"/>
          </pc:sldLayoutMkLst>
        </pc:sldLayoutChg>
        <pc:sldLayoutChg chg="del">
          <pc:chgData name="Joe Shen" userId="72d56720-d37e-426b-b58a-f25ed0f4bf71" providerId="ADAL" clId="{CBE0ABC6-F343-49E2-A316-0B13E0F799FA}" dt="2020-04-17T07:44:20.926" v="553" actId="2696"/>
          <pc:sldLayoutMkLst>
            <pc:docMk/>
            <pc:sldMasterMk cId="2456867367" sldId="2147483940"/>
            <pc:sldLayoutMk cId="1393319778" sldId="2147483943"/>
          </pc:sldLayoutMkLst>
        </pc:sldLayoutChg>
        <pc:sldLayoutChg chg="del">
          <pc:chgData name="Joe Shen" userId="72d56720-d37e-426b-b58a-f25ed0f4bf71" providerId="ADAL" clId="{CBE0ABC6-F343-49E2-A316-0B13E0F799FA}" dt="2020-04-17T07:44:20.927" v="554" actId="2696"/>
          <pc:sldLayoutMkLst>
            <pc:docMk/>
            <pc:sldMasterMk cId="2456867367" sldId="2147483940"/>
            <pc:sldLayoutMk cId="4081084229" sldId="2147483944"/>
          </pc:sldLayoutMkLst>
        </pc:sldLayoutChg>
        <pc:sldLayoutChg chg="del">
          <pc:chgData name="Joe Shen" userId="72d56720-d37e-426b-b58a-f25ed0f4bf71" providerId="ADAL" clId="{CBE0ABC6-F343-49E2-A316-0B13E0F799FA}" dt="2020-04-17T07:44:20.927" v="555" actId="2696"/>
          <pc:sldLayoutMkLst>
            <pc:docMk/>
            <pc:sldMasterMk cId="2456867367" sldId="2147483940"/>
            <pc:sldLayoutMk cId="3482139237" sldId="2147483945"/>
          </pc:sldLayoutMkLst>
        </pc:sldLayoutChg>
        <pc:sldLayoutChg chg="del">
          <pc:chgData name="Joe Shen" userId="72d56720-d37e-426b-b58a-f25ed0f4bf71" providerId="ADAL" clId="{CBE0ABC6-F343-49E2-A316-0B13E0F799FA}" dt="2020-04-17T07:44:20.928" v="556" actId="2696"/>
          <pc:sldLayoutMkLst>
            <pc:docMk/>
            <pc:sldMasterMk cId="2456867367" sldId="2147483940"/>
            <pc:sldLayoutMk cId="3216509657" sldId="2147483946"/>
          </pc:sldLayoutMkLst>
        </pc:sldLayoutChg>
        <pc:sldLayoutChg chg="del">
          <pc:chgData name="Joe Shen" userId="72d56720-d37e-426b-b58a-f25ed0f4bf71" providerId="ADAL" clId="{CBE0ABC6-F343-49E2-A316-0B13E0F799FA}" dt="2020-04-17T07:44:20.929" v="557" actId="2696"/>
          <pc:sldLayoutMkLst>
            <pc:docMk/>
            <pc:sldMasterMk cId="2456867367" sldId="2147483940"/>
            <pc:sldLayoutMk cId="3183780405" sldId="2147483947"/>
          </pc:sldLayoutMkLst>
        </pc:sldLayoutChg>
        <pc:sldLayoutChg chg="del">
          <pc:chgData name="Joe Shen" userId="72d56720-d37e-426b-b58a-f25ed0f4bf71" providerId="ADAL" clId="{CBE0ABC6-F343-49E2-A316-0B13E0F799FA}" dt="2020-04-17T07:44:20.930" v="558" actId="2696"/>
          <pc:sldLayoutMkLst>
            <pc:docMk/>
            <pc:sldMasterMk cId="2456867367" sldId="2147483940"/>
            <pc:sldLayoutMk cId="3559243374" sldId="2147483948"/>
          </pc:sldLayoutMkLst>
        </pc:sldLayoutChg>
        <pc:sldLayoutChg chg="del">
          <pc:chgData name="Joe Shen" userId="72d56720-d37e-426b-b58a-f25ed0f4bf71" providerId="ADAL" clId="{CBE0ABC6-F343-49E2-A316-0B13E0F799FA}" dt="2020-04-17T07:44:20.931" v="559" actId="2696"/>
          <pc:sldLayoutMkLst>
            <pc:docMk/>
            <pc:sldMasterMk cId="2456867367" sldId="2147483940"/>
            <pc:sldLayoutMk cId="3441322554" sldId="2147483949"/>
          </pc:sldLayoutMkLst>
        </pc:sldLayoutChg>
        <pc:sldLayoutChg chg="del">
          <pc:chgData name="Joe Shen" userId="72d56720-d37e-426b-b58a-f25ed0f4bf71" providerId="ADAL" clId="{CBE0ABC6-F343-49E2-A316-0B13E0F799FA}" dt="2020-04-17T07:44:20.932" v="560" actId="2696"/>
          <pc:sldLayoutMkLst>
            <pc:docMk/>
            <pc:sldMasterMk cId="2456867367" sldId="2147483940"/>
            <pc:sldLayoutMk cId="3664373066" sldId="2147483950"/>
          </pc:sldLayoutMkLst>
        </pc:sldLayoutChg>
        <pc:sldLayoutChg chg="del">
          <pc:chgData name="Joe Shen" userId="72d56720-d37e-426b-b58a-f25ed0f4bf71" providerId="ADAL" clId="{CBE0ABC6-F343-49E2-A316-0B13E0F799FA}" dt="2020-04-17T07:44:20.933" v="561" actId="2696"/>
          <pc:sldLayoutMkLst>
            <pc:docMk/>
            <pc:sldMasterMk cId="2456867367" sldId="2147483940"/>
            <pc:sldLayoutMk cId="3636226112" sldId="2147483951"/>
          </pc:sldLayoutMkLst>
        </pc:sldLayoutChg>
        <pc:sldLayoutChg chg="del">
          <pc:chgData name="Joe Shen" userId="72d56720-d37e-426b-b58a-f25ed0f4bf71" providerId="ADAL" clId="{CBE0ABC6-F343-49E2-A316-0B13E0F799FA}" dt="2020-04-17T07:44:20.933" v="562" actId="2696"/>
          <pc:sldLayoutMkLst>
            <pc:docMk/>
            <pc:sldMasterMk cId="2456867367" sldId="2147483940"/>
            <pc:sldLayoutMk cId="3551342144" sldId="2147483952"/>
          </pc:sldLayoutMkLst>
        </pc:sldLayoutChg>
        <pc:sldLayoutChg chg="del">
          <pc:chgData name="Joe Shen" userId="72d56720-d37e-426b-b58a-f25ed0f4bf71" providerId="ADAL" clId="{CBE0ABC6-F343-49E2-A316-0B13E0F799FA}" dt="2020-04-17T07:44:20.934" v="563" actId="2696"/>
          <pc:sldLayoutMkLst>
            <pc:docMk/>
            <pc:sldMasterMk cId="2456867367" sldId="2147483940"/>
            <pc:sldLayoutMk cId="145477137" sldId="2147483953"/>
          </pc:sldLayoutMkLst>
        </pc:sldLayoutChg>
        <pc:sldLayoutChg chg="del">
          <pc:chgData name="Joe Shen" userId="72d56720-d37e-426b-b58a-f25ed0f4bf71" providerId="ADAL" clId="{CBE0ABC6-F343-49E2-A316-0B13E0F799FA}" dt="2020-04-17T07:44:20.935" v="564" actId="2696"/>
          <pc:sldLayoutMkLst>
            <pc:docMk/>
            <pc:sldMasterMk cId="2456867367" sldId="2147483940"/>
            <pc:sldLayoutMk cId="3296171268" sldId="2147483954"/>
          </pc:sldLayoutMkLst>
        </pc:sldLayoutChg>
        <pc:sldLayoutChg chg="del">
          <pc:chgData name="Joe Shen" userId="72d56720-d37e-426b-b58a-f25ed0f4bf71" providerId="ADAL" clId="{CBE0ABC6-F343-49E2-A316-0B13E0F799FA}" dt="2020-04-17T07:44:20.935" v="565" actId="2696"/>
          <pc:sldLayoutMkLst>
            <pc:docMk/>
            <pc:sldMasterMk cId="2456867367" sldId="2147483940"/>
            <pc:sldLayoutMk cId="1818729799" sldId="2147483955"/>
          </pc:sldLayoutMkLst>
        </pc:sldLayoutChg>
        <pc:sldLayoutChg chg="del">
          <pc:chgData name="Joe Shen" userId="72d56720-d37e-426b-b58a-f25ed0f4bf71" providerId="ADAL" clId="{CBE0ABC6-F343-49E2-A316-0B13E0F799FA}" dt="2020-04-17T07:44:20.936" v="566" actId="2696"/>
          <pc:sldLayoutMkLst>
            <pc:docMk/>
            <pc:sldMasterMk cId="2456867367" sldId="2147483940"/>
            <pc:sldLayoutMk cId="929197954" sldId="2147483956"/>
          </pc:sldLayoutMkLst>
        </pc:sldLayoutChg>
        <pc:sldLayoutChg chg="del">
          <pc:chgData name="Joe Shen" userId="72d56720-d37e-426b-b58a-f25ed0f4bf71" providerId="ADAL" clId="{CBE0ABC6-F343-49E2-A316-0B13E0F799FA}" dt="2020-04-17T07:44:20.937" v="567" actId="2696"/>
          <pc:sldLayoutMkLst>
            <pc:docMk/>
            <pc:sldMasterMk cId="2456867367" sldId="2147483940"/>
            <pc:sldLayoutMk cId="1391485940" sldId="2147483957"/>
          </pc:sldLayoutMkLst>
        </pc:sldLayoutChg>
        <pc:sldLayoutChg chg="del">
          <pc:chgData name="Joe Shen" userId="72d56720-d37e-426b-b58a-f25ed0f4bf71" providerId="ADAL" clId="{CBE0ABC6-F343-49E2-A316-0B13E0F799FA}" dt="2020-04-17T07:44:20.937" v="568" actId="2696"/>
          <pc:sldLayoutMkLst>
            <pc:docMk/>
            <pc:sldMasterMk cId="2456867367" sldId="2147483940"/>
            <pc:sldLayoutMk cId="2082207359" sldId="2147483958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19.541" v="58" actId="2696"/>
        <pc:sldMasterMkLst>
          <pc:docMk/>
          <pc:sldMasterMk cId="472155915" sldId="2147484009"/>
        </pc:sldMasterMkLst>
        <pc:sldLayoutChg chg="del">
          <pc:chgData name="Joe Shen" userId="72d56720-d37e-426b-b58a-f25ed0f4bf71" providerId="ADAL" clId="{CBE0ABC6-F343-49E2-A316-0B13E0F799FA}" dt="2020-04-17T07:44:19.483" v="39" actId="2696"/>
          <pc:sldLayoutMkLst>
            <pc:docMk/>
            <pc:sldMasterMk cId="472155915" sldId="2147484009"/>
            <pc:sldLayoutMk cId="316532785" sldId="2147484010"/>
          </pc:sldLayoutMkLst>
        </pc:sldLayoutChg>
        <pc:sldLayoutChg chg="del">
          <pc:chgData name="Joe Shen" userId="72d56720-d37e-426b-b58a-f25ed0f4bf71" providerId="ADAL" clId="{CBE0ABC6-F343-49E2-A316-0B13E0F799FA}" dt="2020-04-17T07:44:19.484" v="40" actId="2696"/>
          <pc:sldLayoutMkLst>
            <pc:docMk/>
            <pc:sldMasterMk cId="472155915" sldId="2147484009"/>
            <pc:sldLayoutMk cId="229715232" sldId="2147484011"/>
          </pc:sldLayoutMkLst>
        </pc:sldLayoutChg>
        <pc:sldLayoutChg chg="del">
          <pc:chgData name="Joe Shen" userId="72d56720-d37e-426b-b58a-f25ed0f4bf71" providerId="ADAL" clId="{CBE0ABC6-F343-49E2-A316-0B13E0F799FA}" dt="2020-04-17T07:44:19.485" v="41" actId="2696"/>
          <pc:sldLayoutMkLst>
            <pc:docMk/>
            <pc:sldMasterMk cId="472155915" sldId="2147484009"/>
            <pc:sldLayoutMk cId="89669324" sldId="2147484012"/>
          </pc:sldLayoutMkLst>
        </pc:sldLayoutChg>
        <pc:sldLayoutChg chg="del">
          <pc:chgData name="Joe Shen" userId="72d56720-d37e-426b-b58a-f25ed0f4bf71" providerId="ADAL" clId="{CBE0ABC6-F343-49E2-A316-0B13E0F799FA}" dt="2020-04-17T07:44:19.486" v="42" actId="2696"/>
          <pc:sldLayoutMkLst>
            <pc:docMk/>
            <pc:sldMasterMk cId="472155915" sldId="2147484009"/>
            <pc:sldLayoutMk cId="771501824" sldId="2147484013"/>
          </pc:sldLayoutMkLst>
        </pc:sldLayoutChg>
        <pc:sldLayoutChg chg="del">
          <pc:chgData name="Joe Shen" userId="72d56720-d37e-426b-b58a-f25ed0f4bf71" providerId="ADAL" clId="{CBE0ABC6-F343-49E2-A316-0B13E0F799FA}" dt="2020-04-17T07:44:19.487" v="43" actId="2696"/>
          <pc:sldLayoutMkLst>
            <pc:docMk/>
            <pc:sldMasterMk cId="472155915" sldId="2147484009"/>
            <pc:sldLayoutMk cId="2207646694" sldId="2147484014"/>
          </pc:sldLayoutMkLst>
        </pc:sldLayoutChg>
        <pc:sldLayoutChg chg="del">
          <pc:chgData name="Joe Shen" userId="72d56720-d37e-426b-b58a-f25ed0f4bf71" providerId="ADAL" clId="{CBE0ABC6-F343-49E2-A316-0B13E0F799FA}" dt="2020-04-17T07:44:19.498" v="44" actId="2696"/>
          <pc:sldLayoutMkLst>
            <pc:docMk/>
            <pc:sldMasterMk cId="472155915" sldId="2147484009"/>
            <pc:sldLayoutMk cId="994746688" sldId="2147484015"/>
          </pc:sldLayoutMkLst>
        </pc:sldLayoutChg>
        <pc:sldLayoutChg chg="del">
          <pc:chgData name="Joe Shen" userId="72d56720-d37e-426b-b58a-f25ed0f4bf71" providerId="ADAL" clId="{CBE0ABC6-F343-49E2-A316-0B13E0F799FA}" dt="2020-04-17T07:44:19.499" v="45" actId="2696"/>
          <pc:sldLayoutMkLst>
            <pc:docMk/>
            <pc:sldMasterMk cId="472155915" sldId="2147484009"/>
            <pc:sldLayoutMk cId="3223166442" sldId="2147484016"/>
          </pc:sldLayoutMkLst>
        </pc:sldLayoutChg>
        <pc:sldLayoutChg chg="del">
          <pc:chgData name="Joe Shen" userId="72d56720-d37e-426b-b58a-f25ed0f4bf71" providerId="ADAL" clId="{CBE0ABC6-F343-49E2-A316-0B13E0F799FA}" dt="2020-04-17T07:44:19.500" v="46" actId="2696"/>
          <pc:sldLayoutMkLst>
            <pc:docMk/>
            <pc:sldMasterMk cId="472155915" sldId="2147484009"/>
            <pc:sldLayoutMk cId="2250279179" sldId="2147484017"/>
          </pc:sldLayoutMkLst>
        </pc:sldLayoutChg>
        <pc:sldLayoutChg chg="del">
          <pc:chgData name="Joe Shen" userId="72d56720-d37e-426b-b58a-f25ed0f4bf71" providerId="ADAL" clId="{CBE0ABC6-F343-49E2-A316-0B13E0F799FA}" dt="2020-04-17T07:44:19.501" v="47" actId="2696"/>
          <pc:sldLayoutMkLst>
            <pc:docMk/>
            <pc:sldMasterMk cId="472155915" sldId="2147484009"/>
            <pc:sldLayoutMk cId="2325863666" sldId="2147484018"/>
          </pc:sldLayoutMkLst>
        </pc:sldLayoutChg>
        <pc:sldLayoutChg chg="del">
          <pc:chgData name="Joe Shen" userId="72d56720-d37e-426b-b58a-f25ed0f4bf71" providerId="ADAL" clId="{CBE0ABC6-F343-49E2-A316-0B13E0F799FA}" dt="2020-04-17T07:44:19.502" v="48" actId="2696"/>
          <pc:sldLayoutMkLst>
            <pc:docMk/>
            <pc:sldMasterMk cId="472155915" sldId="2147484009"/>
            <pc:sldLayoutMk cId="1740671818" sldId="2147484019"/>
          </pc:sldLayoutMkLst>
        </pc:sldLayoutChg>
        <pc:sldLayoutChg chg="del">
          <pc:chgData name="Joe Shen" userId="72d56720-d37e-426b-b58a-f25ed0f4bf71" providerId="ADAL" clId="{CBE0ABC6-F343-49E2-A316-0B13E0F799FA}" dt="2020-04-17T07:44:19.502" v="49" actId="2696"/>
          <pc:sldLayoutMkLst>
            <pc:docMk/>
            <pc:sldMasterMk cId="472155915" sldId="2147484009"/>
            <pc:sldLayoutMk cId="2380543880" sldId="2147484020"/>
          </pc:sldLayoutMkLst>
        </pc:sldLayoutChg>
        <pc:sldLayoutChg chg="del">
          <pc:chgData name="Joe Shen" userId="72d56720-d37e-426b-b58a-f25ed0f4bf71" providerId="ADAL" clId="{CBE0ABC6-F343-49E2-A316-0B13E0F799FA}" dt="2020-04-17T07:44:19.503" v="50" actId="2696"/>
          <pc:sldLayoutMkLst>
            <pc:docMk/>
            <pc:sldMasterMk cId="472155915" sldId="2147484009"/>
            <pc:sldLayoutMk cId="197445206" sldId="2147484021"/>
          </pc:sldLayoutMkLst>
        </pc:sldLayoutChg>
        <pc:sldLayoutChg chg="del">
          <pc:chgData name="Joe Shen" userId="72d56720-d37e-426b-b58a-f25ed0f4bf71" providerId="ADAL" clId="{CBE0ABC6-F343-49E2-A316-0B13E0F799FA}" dt="2020-04-17T07:44:19.514" v="51" actId="2696"/>
          <pc:sldLayoutMkLst>
            <pc:docMk/>
            <pc:sldMasterMk cId="472155915" sldId="2147484009"/>
            <pc:sldLayoutMk cId="601141993" sldId="2147484022"/>
          </pc:sldLayoutMkLst>
        </pc:sldLayoutChg>
        <pc:sldLayoutChg chg="del">
          <pc:chgData name="Joe Shen" userId="72d56720-d37e-426b-b58a-f25ed0f4bf71" providerId="ADAL" clId="{CBE0ABC6-F343-49E2-A316-0B13E0F799FA}" dt="2020-04-17T07:44:19.515" v="52" actId="2696"/>
          <pc:sldLayoutMkLst>
            <pc:docMk/>
            <pc:sldMasterMk cId="472155915" sldId="2147484009"/>
            <pc:sldLayoutMk cId="2881694661" sldId="2147484023"/>
          </pc:sldLayoutMkLst>
        </pc:sldLayoutChg>
        <pc:sldLayoutChg chg="del">
          <pc:chgData name="Joe Shen" userId="72d56720-d37e-426b-b58a-f25ed0f4bf71" providerId="ADAL" clId="{CBE0ABC6-F343-49E2-A316-0B13E0F799FA}" dt="2020-04-17T07:44:19.515" v="53" actId="2696"/>
          <pc:sldLayoutMkLst>
            <pc:docMk/>
            <pc:sldMasterMk cId="472155915" sldId="2147484009"/>
            <pc:sldLayoutMk cId="1632607813" sldId="2147484024"/>
          </pc:sldLayoutMkLst>
        </pc:sldLayoutChg>
        <pc:sldLayoutChg chg="del">
          <pc:chgData name="Joe Shen" userId="72d56720-d37e-426b-b58a-f25ed0f4bf71" providerId="ADAL" clId="{CBE0ABC6-F343-49E2-A316-0B13E0F799FA}" dt="2020-04-17T07:44:19.516" v="54" actId="2696"/>
          <pc:sldLayoutMkLst>
            <pc:docMk/>
            <pc:sldMasterMk cId="472155915" sldId="2147484009"/>
            <pc:sldLayoutMk cId="2667303211" sldId="2147484025"/>
          </pc:sldLayoutMkLst>
        </pc:sldLayoutChg>
        <pc:sldLayoutChg chg="del">
          <pc:chgData name="Joe Shen" userId="72d56720-d37e-426b-b58a-f25ed0f4bf71" providerId="ADAL" clId="{CBE0ABC6-F343-49E2-A316-0B13E0F799FA}" dt="2020-04-17T07:44:19.517" v="55" actId="2696"/>
          <pc:sldLayoutMkLst>
            <pc:docMk/>
            <pc:sldMasterMk cId="472155915" sldId="2147484009"/>
            <pc:sldLayoutMk cId="2727500339" sldId="2147484026"/>
          </pc:sldLayoutMkLst>
        </pc:sldLayoutChg>
        <pc:sldLayoutChg chg="del">
          <pc:chgData name="Joe Shen" userId="72d56720-d37e-426b-b58a-f25ed0f4bf71" providerId="ADAL" clId="{CBE0ABC6-F343-49E2-A316-0B13E0F799FA}" dt="2020-04-17T07:44:19.517" v="56" actId="2696"/>
          <pc:sldLayoutMkLst>
            <pc:docMk/>
            <pc:sldMasterMk cId="472155915" sldId="2147484009"/>
            <pc:sldLayoutMk cId="1502009884" sldId="2147484027"/>
          </pc:sldLayoutMkLst>
        </pc:sldLayoutChg>
        <pc:sldLayoutChg chg="del">
          <pc:chgData name="Joe Shen" userId="72d56720-d37e-426b-b58a-f25ed0f4bf71" providerId="ADAL" clId="{CBE0ABC6-F343-49E2-A316-0B13E0F799FA}" dt="2020-04-17T07:44:19.529" v="57" actId="2696"/>
          <pc:sldLayoutMkLst>
            <pc:docMk/>
            <pc:sldMasterMk cId="472155915" sldId="2147484009"/>
            <pc:sldLayoutMk cId="4280763361" sldId="2147484028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527" v="425" actId="2696"/>
        <pc:sldMasterMkLst>
          <pc:docMk/>
          <pc:sldMasterMk cId="2422523080" sldId="2147484143"/>
        </pc:sldMasterMkLst>
        <pc:sldLayoutChg chg="del">
          <pc:chgData name="Joe Shen" userId="72d56720-d37e-426b-b58a-f25ed0f4bf71" providerId="ADAL" clId="{CBE0ABC6-F343-49E2-A316-0B13E0F799FA}" dt="2020-04-17T07:44:20.406" v="404" actId="2696"/>
          <pc:sldLayoutMkLst>
            <pc:docMk/>
            <pc:sldMasterMk cId="2422523080" sldId="2147484143"/>
            <pc:sldLayoutMk cId="315435679" sldId="2147484144"/>
          </pc:sldLayoutMkLst>
        </pc:sldLayoutChg>
        <pc:sldLayoutChg chg="del">
          <pc:chgData name="Joe Shen" userId="72d56720-d37e-426b-b58a-f25ed0f4bf71" providerId="ADAL" clId="{CBE0ABC6-F343-49E2-A316-0B13E0F799FA}" dt="2020-04-17T07:44:20.407" v="405" actId="2696"/>
          <pc:sldLayoutMkLst>
            <pc:docMk/>
            <pc:sldMasterMk cId="2422523080" sldId="2147484143"/>
            <pc:sldLayoutMk cId="4235974647" sldId="2147484145"/>
          </pc:sldLayoutMkLst>
        </pc:sldLayoutChg>
        <pc:sldLayoutChg chg="del">
          <pc:chgData name="Joe Shen" userId="72d56720-d37e-426b-b58a-f25ed0f4bf71" providerId="ADAL" clId="{CBE0ABC6-F343-49E2-A316-0B13E0F799FA}" dt="2020-04-17T07:44:20.408" v="406" actId="2696"/>
          <pc:sldLayoutMkLst>
            <pc:docMk/>
            <pc:sldMasterMk cId="2422523080" sldId="2147484143"/>
            <pc:sldLayoutMk cId="298913971" sldId="2147484146"/>
          </pc:sldLayoutMkLst>
        </pc:sldLayoutChg>
        <pc:sldLayoutChg chg="del">
          <pc:chgData name="Joe Shen" userId="72d56720-d37e-426b-b58a-f25ed0f4bf71" providerId="ADAL" clId="{CBE0ABC6-F343-49E2-A316-0B13E0F799FA}" dt="2020-04-17T07:44:20.409" v="407" actId="2696"/>
          <pc:sldLayoutMkLst>
            <pc:docMk/>
            <pc:sldMasterMk cId="2422523080" sldId="2147484143"/>
            <pc:sldLayoutMk cId="1466761909" sldId="2147484147"/>
          </pc:sldLayoutMkLst>
        </pc:sldLayoutChg>
        <pc:sldLayoutChg chg="del">
          <pc:chgData name="Joe Shen" userId="72d56720-d37e-426b-b58a-f25ed0f4bf71" providerId="ADAL" clId="{CBE0ABC6-F343-49E2-A316-0B13E0F799FA}" dt="2020-04-17T07:44:20.409" v="408" actId="2696"/>
          <pc:sldLayoutMkLst>
            <pc:docMk/>
            <pc:sldMasterMk cId="2422523080" sldId="2147484143"/>
            <pc:sldLayoutMk cId="1286714957" sldId="2147484148"/>
          </pc:sldLayoutMkLst>
        </pc:sldLayoutChg>
        <pc:sldLayoutChg chg="del">
          <pc:chgData name="Joe Shen" userId="72d56720-d37e-426b-b58a-f25ed0f4bf71" providerId="ADAL" clId="{CBE0ABC6-F343-49E2-A316-0B13E0F799FA}" dt="2020-04-17T07:44:20.420" v="409" actId="2696"/>
          <pc:sldLayoutMkLst>
            <pc:docMk/>
            <pc:sldMasterMk cId="2422523080" sldId="2147484143"/>
            <pc:sldLayoutMk cId="4169318445" sldId="2147484149"/>
          </pc:sldLayoutMkLst>
        </pc:sldLayoutChg>
        <pc:sldLayoutChg chg="del">
          <pc:chgData name="Joe Shen" userId="72d56720-d37e-426b-b58a-f25ed0f4bf71" providerId="ADAL" clId="{CBE0ABC6-F343-49E2-A316-0B13E0F799FA}" dt="2020-04-17T07:44:20.421" v="410" actId="2696"/>
          <pc:sldLayoutMkLst>
            <pc:docMk/>
            <pc:sldMasterMk cId="2422523080" sldId="2147484143"/>
            <pc:sldLayoutMk cId="1734283206" sldId="2147484150"/>
          </pc:sldLayoutMkLst>
        </pc:sldLayoutChg>
        <pc:sldLayoutChg chg="del">
          <pc:chgData name="Joe Shen" userId="72d56720-d37e-426b-b58a-f25ed0f4bf71" providerId="ADAL" clId="{CBE0ABC6-F343-49E2-A316-0B13E0F799FA}" dt="2020-04-17T07:44:20.422" v="411" actId="2696"/>
          <pc:sldLayoutMkLst>
            <pc:docMk/>
            <pc:sldMasterMk cId="2422523080" sldId="2147484143"/>
            <pc:sldLayoutMk cId="815602703" sldId="2147484151"/>
          </pc:sldLayoutMkLst>
        </pc:sldLayoutChg>
        <pc:sldLayoutChg chg="del">
          <pc:chgData name="Joe Shen" userId="72d56720-d37e-426b-b58a-f25ed0f4bf71" providerId="ADAL" clId="{CBE0ABC6-F343-49E2-A316-0B13E0F799FA}" dt="2020-04-17T07:44:20.423" v="412" actId="2696"/>
          <pc:sldLayoutMkLst>
            <pc:docMk/>
            <pc:sldMasterMk cId="2422523080" sldId="2147484143"/>
            <pc:sldLayoutMk cId="2586255654" sldId="2147484152"/>
          </pc:sldLayoutMkLst>
        </pc:sldLayoutChg>
        <pc:sldLayoutChg chg="del">
          <pc:chgData name="Joe Shen" userId="72d56720-d37e-426b-b58a-f25ed0f4bf71" providerId="ADAL" clId="{CBE0ABC6-F343-49E2-A316-0B13E0F799FA}" dt="2020-04-17T07:44:20.424" v="413" actId="2696"/>
          <pc:sldLayoutMkLst>
            <pc:docMk/>
            <pc:sldMasterMk cId="2422523080" sldId="2147484143"/>
            <pc:sldLayoutMk cId="146623676" sldId="2147484153"/>
          </pc:sldLayoutMkLst>
        </pc:sldLayoutChg>
        <pc:sldLayoutChg chg="del">
          <pc:chgData name="Joe Shen" userId="72d56720-d37e-426b-b58a-f25ed0f4bf71" providerId="ADAL" clId="{CBE0ABC6-F343-49E2-A316-0B13E0F799FA}" dt="2020-04-17T07:44:20.425" v="414" actId="2696"/>
          <pc:sldLayoutMkLst>
            <pc:docMk/>
            <pc:sldMasterMk cId="2422523080" sldId="2147484143"/>
            <pc:sldLayoutMk cId="2367733116" sldId="2147484154"/>
          </pc:sldLayoutMkLst>
        </pc:sldLayoutChg>
        <pc:sldLayoutChg chg="del">
          <pc:chgData name="Joe Shen" userId="72d56720-d37e-426b-b58a-f25ed0f4bf71" providerId="ADAL" clId="{CBE0ABC6-F343-49E2-A316-0B13E0F799FA}" dt="2020-04-17T07:44:20.425" v="415" actId="2696"/>
          <pc:sldLayoutMkLst>
            <pc:docMk/>
            <pc:sldMasterMk cId="2422523080" sldId="2147484143"/>
            <pc:sldLayoutMk cId="271910284" sldId="2147484155"/>
          </pc:sldLayoutMkLst>
        </pc:sldLayoutChg>
        <pc:sldLayoutChg chg="del">
          <pc:chgData name="Joe Shen" userId="72d56720-d37e-426b-b58a-f25ed0f4bf71" providerId="ADAL" clId="{CBE0ABC6-F343-49E2-A316-0B13E0F799FA}" dt="2020-04-17T07:44:20.436" v="416" actId="2696"/>
          <pc:sldLayoutMkLst>
            <pc:docMk/>
            <pc:sldMasterMk cId="2422523080" sldId="2147484143"/>
            <pc:sldLayoutMk cId="4084224759" sldId="2147484156"/>
          </pc:sldLayoutMkLst>
        </pc:sldLayoutChg>
        <pc:sldLayoutChg chg="del">
          <pc:chgData name="Joe Shen" userId="72d56720-d37e-426b-b58a-f25ed0f4bf71" providerId="ADAL" clId="{CBE0ABC6-F343-49E2-A316-0B13E0F799FA}" dt="2020-04-17T07:44:20.447" v="417" actId="2696"/>
          <pc:sldLayoutMkLst>
            <pc:docMk/>
            <pc:sldMasterMk cId="2422523080" sldId="2147484143"/>
            <pc:sldLayoutMk cId="3591520278" sldId="2147484157"/>
          </pc:sldLayoutMkLst>
        </pc:sldLayoutChg>
        <pc:sldLayoutChg chg="del">
          <pc:chgData name="Joe Shen" userId="72d56720-d37e-426b-b58a-f25ed0f4bf71" providerId="ADAL" clId="{CBE0ABC6-F343-49E2-A316-0B13E0F799FA}" dt="2020-04-17T07:44:20.458" v="418" actId="2696"/>
          <pc:sldLayoutMkLst>
            <pc:docMk/>
            <pc:sldMasterMk cId="2422523080" sldId="2147484143"/>
            <pc:sldLayoutMk cId="4090512165" sldId="2147484158"/>
          </pc:sldLayoutMkLst>
        </pc:sldLayoutChg>
        <pc:sldLayoutChg chg="del">
          <pc:chgData name="Joe Shen" userId="72d56720-d37e-426b-b58a-f25ed0f4bf71" providerId="ADAL" clId="{CBE0ABC6-F343-49E2-A316-0B13E0F799FA}" dt="2020-04-17T07:44:20.459" v="419" actId="2696"/>
          <pc:sldLayoutMkLst>
            <pc:docMk/>
            <pc:sldMasterMk cId="2422523080" sldId="2147484143"/>
            <pc:sldLayoutMk cId="2064741293" sldId="2147484159"/>
          </pc:sldLayoutMkLst>
        </pc:sldLayoutChg>
        <pc:sldLayoutChg chg="del">
          <pc:chgData name="Joe Shen" userId="72d56720-d37e-426b-b58a-f25ed0f4bf71" providerId="ADAL" clId="{CBE0ABC6-F343-49E2-A316-0B13E0F799FA}" dt="2020-04-17T07:44:20.470" v="420" actId="2696"/>
          <pc:sldLayoutMkLst>
            <pc:docMk/>
            <pc:sldMasterMk cId="2422523080" sldId="2147484143"/>
            <pc:sldLayoutMk cId="3877430247" sldId="2147484160"/>
          </pc:sldLayoutMkLst>
        </pc:sldLayoutChg>
        <pc:sldLayoutChg chg="del">
          <pc:chgData name="Joe Shen" userId="72d56720-d37e-426b-b58a-f25ed0f4bf71" providerId="ADAL" clId="{CBE0ABC6-F343-49E2-A316-0B13E0F799FA}" dt="2020-04-17T07:44:20.481" v="421" actId="2696"/>
          <pc:sldLayoutMkLst>
            <pc:docMk/>
            <pc:sldMasterMk cId="2422523080" sldId="2147484143"/>
            <pc:sldLayoutMk cId="3761510109" sldId="2147484161"/>
          </pc:sldLayoutMkLst>
        </pc:sldLayoutChg>
        <pc:sldLayoutChg chg="del">
          <pc:chgData name="Joe Shen" userId="72d56720-d37e-426b-b58a-f25ed0f4bf71" providerId="ADAL" clId="{CBE0ABC6-F343-49E2-A316-0B13E0F799FA}" dt="2020-04-17T07:44:20.492" v="422" actId="2696"/>
          <pc:sldLayoutMkLst>
            <pc:docMk/>
            <pc:sldMasterMk cId="2422523080" sldId="2147484143"/>
            <pc:sldLayoutMk cId="2220408852" sldId="2147484162"/>
          </pc:sldLayoutMkLst>
        </pc:sldLayoutChg>
        <pc:sldLayoutChg chg="del">
          <pc:chgData name="Joe Shen" userId="72d56720-d37e-426b-b58a-f25ed0f4bf71" providerId="ADAL" clId="{CBE0ABC6-F343-49E2-A316-0B13E0F799FA}" dt="2020-04-17T07:44:20.503" v="423" actId="2696"/>
          <pc:sldLayoutMkLst>
            <pc:docMk/>
            <pc:sldMasterMk cId="2422523080" sldId="2147484143"/>
            <pc:sldLayoutMk cId="3315690223" sldId="2147484163"/>
          </pc:sldLayoutMkLst>
        </pc:sldLayoutChg>
        <pc:sldLayoutChg chg="del">
          <pc:chgData name="Joe Shen" userId="72d56720-d37e-426b-b58a-f25ed0f4bf71" providerId="ADAL" clId="{CBE0ABC6-F343-49E2-A316-0B13E0F799FA}" dt="2020-04-17T07:44:20.515" v="424" actId="2696"/>
          <pc:sldLayoutMkLst>
            <pc:docMk/>
            <pc:sldMasterMk cId="2422523080" sldId="2147484143"/>
            <pc:sldLayoutMk cId="161205811" sldId="2147484164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193" v="726" actId="2696"/>
        <pc:sldMasterMkLst>
          <pc:docMk/>
          <pc:sldMasterMk cId="3052780926" sldId="2147484165"/>
        </pc:sldMasterMkLst>
        <pc:sldLayoutChg chg="del">
          <pc:chgData name="Joe Shen" userId="72d56720-d37e-426b-b58a-f25ed0f4bf71" providerId="ADAL" clId="{CBE0ABC6-F343-49E2-A316-0B13E0F799FA}" dt="2020-04-17T07:44:21.073" v="705" actId="2696"/>
          <pc:sldLayoutMkLst>
            <pc:docMk/>
            <pc:sldMasterMk cId="3052780926" sldId="2147484165"/>
            <pc:sldLayoutMk cId="3506232728" sldId="2147484166"/>
          </pc:sldLayoutMkLst>
        </pc:sldLayoutChg>
        <pc:sldLayoutChg chg="del">
          <pc:chgData name="Joe Shen" userId="72d56720-d37e-426b-b58a-f25ed0f4bf71" providerId="ADAL" clId="{CBE0ABC6-F343-49E2-A316-0B13E0F799FA}" dt="2020-04-17T07:44:21.074" v="706" actId="2696"/>
          <pc:sldLayoutMkLst>
            <pc:docMk/>
            <pc:sldMasterMk cId="3052780926" sldId="2147484165"/>
            <pc:sldLayoutMk cId="1663965087" sldId="2147484167"/>
          </pc:sldLayoutMkLst>
        </pc:sldLayoutChg>
        <pc:sldLayoutChg chg="del">
          <pc:chgData name="Joe Shen" userId="72d56720-d37e-426b-b58a-f25ed0f4bf71" providerId="ADAL" clId="{CBE0ABC6-F343-49E2-A316-0B13E0F799FA}" dt="2020-04-17T07:44:21.075" v="707" actId="2696"/>
          <pc:sldLayoutMkLst>
            <pc:docMk/>
            <pc:sldMasterMk cId="3052780926" sldId="2147484165"/>
            <pc:sldLayoutMk cId="4139330921" sldId="2147484168"/>
          </pc:sldLayoutMkLst>
        </pc:sldLayoutChg>
        <pc:sldLayoutChg chg="del">
          <pc:chgData name="Joe Shen" userId="72d56720-d37e-426b-b58a-f25ed0f4bf71" providerId="ADAL" clId="{CBE0ABC6-F343-49E2-A316-0B13E0F799FA}" dt="2020-04-17T07:44:21.076" v="708" actId="2696"/>
          <pc:sldLayoutMkLst>
            <pc:docMk/>
            <pc:sldMasterMk cId="3052780926" sldId="2147484165"/>
            <pc:sldLayoutMk cId="3625254372" sldId="2147484169"/>
          </pc:sldLayoutMkLst>
        </pc:sldLayoutChg>
        <pc:sldLayoutChg chg="del">
          <pc:chgData name="Joe Shen" userId="72d56720-d37e-426b-b58a-f25ed0f4bf71" providerId="ADAL" clId="{CBE0ABC6-F343-49E2-A316-0B13E0F799FA}" dt="2020-04-17T07:44:21.076" v="709" actId="2696"/>
          <pc:sldLayoutMkLst>
            <pc:docMk/>
            <pc:sldMasterMk cId="3052780926" sldId="2147484165"/>
            <pc:sldLayoutMk cId="2558871994" sldId="2147484170"/>
          </pc:sldLayoutMkLst>
        </pc:sldLayoutChg>
        <pc:sldLayoutChg chg="del">
          <pc:chgData name="Joe Shen" userId="72d56720-d37e-426b-b58a-f25ed0f4bf71" providerId="ADAL" clId="{CBE0ABC6-F343-49E2-A316-0B13E0F799FA}" dt="2020-04-17T07:44:21.087" v="710" actId="2696"/>
          <pc:sldLayoutMkLst>
            <pc:docMk/>
            <pc:sldMasterMk cId="3052780926" sldId="2147484165"/>
            <pc:sldLayoutMk cId="3029078269" sldId="2147484171"/>
          </pc:sldLayoutMkLst>
        </pc:sldLayoutChg>
        <pc:sldLayoutChg chg="del">
          <pc:chgData name="Joe Shen" userId="72d56720-d37e-426b-b58a-f25ed0f4bf71" providerId="ADAL" clId="{CBE0ABC6-F343-49E2-A316-0B13E0F799FA}" dt="2020-04-17T07:44:21.088" v="711" actId="2696"/>
          <pc:sldLayoutMkLst>
            <pc:docMk/>
            <pc:sldMasterMk cId="3052780926" sldId="2147484165"/>
            <pc:sldLayoutMk cId="3247706221" sldId="2147484172"/>
          </pc:sldLayoutMkLst>
        </pc:sldLayoutChg>
        <pc:sldLayoutChg chg="del">
          <pc:chgData name="Joe Shen" userId="72d56720-d37e-426b-b58a-f25ed0f4bf71" providerId="ADAL" clId="{CBE0ABC6-F343-49E2-A316-0B13E0F799FA}" dt="2020-04-17T07:44:21.089" v="712" actId="2696"/>
          <pc:sldLayoutMkLst>
            <pc:docMk/>
            <pc:sldMasterMk cId="3052780926" sldId="2147484165"/>
            <pc:sldLayoutMk cId="2047371068" sldId="2147484173"/>
          </pc:sldLayoutMkLst>
        </pc:sldLayoutChg>
        <pc:sldLayoutChg chg="del">
          <pc:chgData name="Joe Shen" userId="72d56720-d37e-426b-b58a-f25ed0f4bf71" providerId="ADAL" clId="{CBE0ABC6-F343-49E2-A316-0B13E0F799FA}" dt="2020-04-17T07:44:21.090" v="713" actId="2696"/>
          <pc:sldLayoutMkLst>
            <pc:docMk/>
            <pc:sldMasterMk cId="3052780926" sldId="2147484165"/>
            <pc:sldLayoutMk cId="1788253562" sldId="2147484174"/>
          </pc:sldLayoutMkLst>
        </pc:sldLayoutChg>
        <pc:sldLayoutChg chg="del">
          <pc:chgData name="Joe Shen" userId="72d56720-d37e-426b-b58a-f25ed0f4bf71" providerId="ADAL" clId="{CBE0ABC6-F343-49E2-A316-0B13E0F799FA}" dt="2020-04-17T07:44:21.091" v="714" actId="2696"/>
          <pc:sldLayoutMkLst>
            <pc:docMk/>
            <pc:sldMasterMk cId="3052780926" sldId="2147484165"/>
            <pc:sldLayoutMk cId="881837152" sldId="2147484175"/>
          </pc:sldLayoutMkLst>
        </pc:sldLayoutChg>
        <pc:sldLayoutChg chg="del">
          <pc:chgData name="Joe Shen" userId="72d56720-d37e-426b-b58a-f25ed0f4bf71" providerId="ADAL" clId="{CBE0ABC6-F343-49E2-A316-0B13E0F799FA}" dt="2020-04-17T07:44:21.092" v="715" actId="2696"/>
          <pc:sldLayoutMkLst>
            <pc:docMk/>
            <pc:sldMasterMk cId="3052780926" sldId="2147484165"/>
            <pc:sldLayoutMk cId="1444864429" sldId="2147484176"/>
          </pc:sldLayoutMkLst>
        </pc:sldLayoutChg>
        <pc:sldLayoutChg chg="del">
          <pc:chgData name="Joe Shen" userId="72d56720-d37e-426b-b58a-f25ed0f4bf71" providerId="ADAL" clId="{CBE0ABC6-F343-49E2-A316-0B13E0F799FA}" dt="2020-04-17T07:44:21.092" v="716" actId="2696"/>
          <pc:sldLayoutMkLst>
            <pc:docMk/>
            <pc:sldMasterMk cId="3052780926" sldId="2147484165"/>
            <pc:sldLayoutMk cId="759163937" sldId="2147484177"/>
          </pc:sldLayoutMkLst>
        </pc:sldLayoutChg>
        <pc:sldLayoutChg chg="del">
          <pc:chgData name="Joe Shen" userId="72d56720-d37e-426b-b58a-f25ed0f4bf71" providerId="ADAL" clId="{CBE0ABC6-F343-49E2-A316-0B13E0F799FA}" dt="2020-04-17T07:44:21.103" v="717" actId="2696"/>
          <pc:sldLayoutMkLst>
            <pc:docMk/>
            <pc:sldMasterMk cId="3052780926" sldId="2147484165"/>
            <pc:sldLayoutMk cId="648314382" sldId="2147484178"/>
          </pc:sldLayoutMkLst>
        </pc:sldLayoutChg>
        <pc:sldLayoutChg chg="del">
          <pc:chgData name="Joe Shen" userId="72d56720-d37e-426b-b58a-f25ed0f4bf71" providerId="ADAL" clId="{CBE0ABC6-F343-49E2-A316-0B13E0F799FA}" dt="2020-04-17T07:44:21.115" v="718" actId="2696"/>
          <pc:sldLayoutMkLst>
            <pc:docMk/>
            <pc:sldMasterMk cId="3052780926" sldId="2147484165"/>
            <pc:sldLayoutMk cId="3587412582" sldId="2147484179"/>
          </pc:sldLayoutMkLst>
        </pc:sldLayoutChg>
        <pc:sldLayoutChg chg="del">
          <pc:chgData name="Joe Shen" userId="72d56720-d37e-426b-b58a-f25ed0f4bf71" providerId="ADAL" clId="{CBE0ABC6-F343-49E2-A316-0B13E0F799FA}" dt="2020-04-17T07:44:21.126" v="719" actId="2696"/>
          <pc:sldLayoutMkLst>
            <pc:docMk/>
            <pc:sldMasterMk cId="3052780926" sldId="2147484165"/>
            <pc:sldLayoutMk cId="3187365558" sldId="2147484180"/>
          </pc:sldLayoutMkLst>
        </pc:sldLayoutChg>
        <pc:sldLayoutChg chg="del">
          <pc:chgData name="Joe Shen" userId="72d56720-d37e-426b-b58a-f25ed0f4bf71" providerId="ADAL" clId="{CBE0ABC6-F343-49E2-A316-0B13E0F799FA}" dt="2020-04-17T07:44:21.127" v="720" actId="2696"/>
          <pc:sldLayoutMkLst>
            <pc:docMk/>
            <pc:sldMasterMk cId="3052780926" sldId="2147484165"/>
            <pc:sldLayoutMk cId="2256593035" sldId="2147484181"/>
          </pc:sldLayoutMkLst>
        </pc:sldLayoutChg>
        <pc:sldLayoutChg chg="del">
          <pc:chgData name="Joe Shen" userId="72d56720-d37e-426b-b58a-f25ed0f4bf71" providerId="ADAL" clId="{CBE0ABC6-F343-49E2-A316-0B13E0F799FA}" dt="2020-04-17T07:44:21.138" v="721" actId="2696"/>
          <pc:sldLayoutMkLst>
            <pc:docMk/>
            <pc:sldMasterMk cId="3052780926" sldId="2147484165"/>
            <pc:sldLayoutMk cId="2115155240" sldId="2147484182"/>
          </pc:sldLayoutMkLst>
        </pc:sldLayoutChg>
        <pc:sldLayoutChg chg="del">
          <pc:chgData name="Joe Shen" userId="72d56720-d37e-426b-b58a-f25ed0f4bf71" providerId="ADAL" clId="{CBE0ABC6-F343-49E2-A316-0B13E0F799FA}" dt="2020-04-17T07:44:21.149" v="722" actId="2696"/>
          <pc:sldLayoutMkLst>
            <pc:docMk/>
            <pc:sldMasterMk cId="3052780926" sldId="2147484165"/>
            <pc:sldLayoutMk cId="3789924056" sldId="2147484183"/>
          </pc:sldLayoutMkLst>
        </pc:sldLayoutChg>
        <pc:sldLayoutChg chg="del">
          <pc:chgData name="Joe Shen" userId="72d56720-d37e-426b-b58a-f25ed0f4bf71" providerId="ADAL" clId="{CBE0ABC6-F343-49E2-A316-0B13E0F799FA}" dt="2020-04-17T07:44:21.160" v="723" actId="2696"/>
          <pc:sldLayoutMkLst>
            <pc:docMk/>
            <pc:sldMasterMk cId="3052780926" sldId="2147484165"/>
            <pc:sldLayoutMk cId="2765984003" sldId="2147484184"/>
          </pc:sldLayoutMkLst>
        </pc:sldLayoutChg>
        <pc:sldLayoutChg chg="del">
          <pc:chgData name="Joe Shen" userId="72d56720-d37e-426b-b58a-f25ed0f4bf71" providerId="ADAL" clId="{CBE0ABC6-F343-49E2-A316-0B13E0F799FA}" dt="2020-04-17T07:44:21.171" v="724" actId="2696"/>
          <pc:sldLayoutMkLst>
            <pc:docMk/>
            <pc:sldMasterMk cId="3052780926" sldId="2147484165"/>
            <pc:sldLayoutMk cId="2477668074" sldId="2147484185"/>
          </pc:sldLayoutMkLst>
        </pc:sldLayoutChg>
        <pc:sldLayoutChg chg="del">
          <pc:chgData name="Joe Shen" userId="72d56720-d37e-426b-b58a-f25ed0f4bf71" providerId="ADAL" clId="{CBE0ABC6-F343-49E2-A316-0B13E0F799FA}" dt="2020-04-17T07:44:21.182" v="725" actId="2696"/>
          <pc:sldLayoutMkLst>
            <pc:docMk/>
            <pc:sldMasterMk cId="3052780926" sldId="2147484165"/>
            <pc:sldLayoutMk cId="535718091" sldId="2147484186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716" v="1038" actId="2696"/>
        <pc:sldMasterMkLst>
          <pc:docMk/>
          <pc:sldMasterMk cId="4230738648" sldId="2147484187"/>
        </pc:sldMasterMkLst>
        <pc:sldLayoutChg chg="del">
          <pc:chgData name="Joe Shen" userId="72d56720-d37e-426b-b58a-f25ed0f4bf71" providerId="ADAL" clId="{CBE0ABC6-F343-49E2-A316-0B13E0F799FA}" dt="2020-04-17T07:44:21.686" v="1019" actId="2696"/>
          <pc:sldLayoutMkLst>
            <pc:docMk/>
            <pc:sldMasterMk cId="4230738648" sldId="2147484187"/>
            <pc:sldLayoutMk cId="4228518182" sldId="2147484188"/>
          </pc:sldLayoutMkLst>
        </pc:sldLayoutChg>
        <pc:sldLayoutChg chg="del">
          <pc:chgData name="Joe Shen" userId="72d56720-d37e-426b-b58a-f25ed0f4bf71" providerId="ADAL" clId="{CBE0ABC6-F343-49E2-A316-0B13E0F799FA}" dt="2020-04-17T07:44:21.687" v="1020" actId="2696"/>
          <pc:sldLayoutMkLst>
            <pc:docMk/>
            <pc:sldMasterMk cId="4230738648" sldId="2147484187"/>
            <pc:sldLayoutMk cId="1098201438" sldId="2147484189"/>
          </pc:sldLayoutMkLst>
        </pc:sldLayoutChg>
        <pc:sldLayoutChg chg="del">
          <pc:chgData name="Joe Shen" userId="72d56720-d37e-426b-b58a-f25ed0f4bf71" providerId="ADAL" clId="{CBE0ABC6-F343-49E2-A316-0B13E0F799FA}" dt="2020-04-17T07:44:21.688" v="1021" actId="2696"/>
          <pc:sldLayoutMkLst>
            <pc:docMk/>
            <pc:sldMasterMk cId="4230738648" sldId="2147484187"/>
            <pc:sldLayoutMk cId="3951393640" sldId="2147484190"/>
          </pc:sldLayoutMkLst>
        </pc:sldLayoutChg>
        <pc:sldLayoutChg chg="del">
          <pc:chgData name="Joe Shen" userId="72d56720-d37e-426b-b58a-f25ed0f4bf71" providerId="ADAL" clId="{CBE0ABC6-F343-49E2-A316-0B13E0F799FA}" dt="2020-04-17T07:44:21.689" v="1022" actId="2696"/>
          <pc:sldLayoutMkLst>
            <pc:docMk/>
            <pc:sldMasterMk cId="4230738648" sldId="2147484187"/>
            <pc:sldLayoutMk cId="4158894611" sldId="2147484191"/>
          </pc:sldLayoutMkLst>
        </pc:sldLayoutChg>
        <pc:sldLayoutChg chg="del">
          <pc:chgData name="Joe Shen" userId="72d56720-d37e-426b-b58a-f25ed0f4bf71" providerId="ADAL" clId="{CBE0ABC6-F343-49E2-A316-0B13E0F799FA}" dt="2020-04-17T07:44:21.690" v="1023" actId="2696"/>
          <pc:sldLayoutMkLst>
            <pc:docMk/>
            <pc:sldMasterMk cId="4230738648" sldId="2147484187"/>
            <pc:sldLayoutMk cId="420690110" sldId="2147484192"/>
          </pc:sldLayoutMkLst>
        </pc:sldLayoutChg>
        <pc:sldLayoutChg chg="del">
          <pc:chgData name="Joe Shen" userId="72d56720-d37e-426b-b58a-f25ed0f4bf71" providerId="ADAL" clId="{CBE0ABC6-F343-49E2-A316-0B13E0F799FA}" dt="2020-04-17T07:44:21.691" v="1024" actId="2696"/>
          <pc:sldLayoutMkLst>
            <pc:docMk/>
            <pc:sldMasterMk cId="4230738648" sldId="2147484187"/>
            <pc:sldLayoutMk cId="2386467298" sldId="2147484193"/>
          </pc:sldLayoutMkLst>
        </pc:sldLayoutChg>
        <pc:sldLayoutChg chg="del">
          <pc:chgData name="Joe Shen" userId="72d56720-d37e-426b-b58a-f25ed0f4bf71" providerId="ADAL" clId="{CBE0ABC6-F343-49E2-A316-0B13E0F799FA}" dt="2020-04-17T07:44:21.691" v="1025" actId="2696"/>
          <pc:sldLayoutMkLst>
            <pc:docMk/>
            <pc:sldMasterMk cId="4230738648" sldId="2147484187"/>
            <pc:sldLayoutMk cId="373032562" sldId="2147484194"/>
          </pc:sldLayoutMkLst>
        </pc:sldLayoutChg>
        <pc:sldLayoutChg chg="del">
          <pc:chgData name="Joe Shen" userId="72d56720-d37e-426b-b58a-f25ed0f4bf71" providerId="ADAL" clId="{CBE0ABC6-F343-49E2-A316-0B13E0F799FA}" dt="2020-04-17T07:44:21.692" v="1026" actId="2696"/>
          <pc:sldLayoutMkLst>
            <pc:docMk/>
            <pc:sldMasterMk cId="4230738648" sldId="2147484187"/>
            <pc:sldLayoutMk cId="3988231381" sldId="2147484195"/>
          </pc:sldLayoutMkLst>
        </pc:sldLayoutChg>
        <pc:sldLayoutChg chg="del">
          <pc:chgData name="Joe Shen" userId="72d56720-d37e-426b-b58a-f25ed0f4bf71" providerId="ADAL" clId="{CBE0ABC6-F343-49E2-A316-0B13E0F799FA}" dt="2020-04-17T07:44:21.693" v="1027" actId="2696"/>
          <pc:sldLayoutMkLst>
            <pc:docMk/>
            <pc:sldMasterMk cId="4230738648" sldId="2147484187"/>
            <pc:sldLayoutMk cId="639514782" sldId="2147484196"/>
          </pc:sldLayoutMkLst>
        </pc:sldLayoutChg>
        <pc:sldLayoutChg chg="del">
          <pc:chgData name="Joe Shen" userId="72d56720-d37e-426b-b58a-f25ed0f4bf71" providerId="ADAL" clId="{CBE0ABC6-F343-49E2-A316-0B13E0F799FA}" dt="2020-04-17T07:44:21.694" v="1028" actId="2696"/>
          <pc:sldLayoutMkLst>
            <pc:docMk/>
            <pc:sldMasterMk cId="4230738648" sldId="2147484187"/>
            <pc:sldLayoutMk cId="3964077887" sldId="2147484197"/>
          </pc:sldLayoutMkLst>
        </pc:sldLayoutChg>
        <pc:sldLayoutChg chg="del">
          <pc:chgData name="Joe Shen" userId="72d56720-d37e-426b-b58a-f25ed0f4bf71" providerId="ADAL" clId="{CBE0ABC6-F343-49E2-A316-0B13E0F799FA}" dt="2020-04-17T07:44:21.695" v="1029" actId="2696"/>
          <pc:sldLayoutMkLst>
            <pc:docMk/>
            <pc:sldMasterMk cId="4230738648" sldId="2147484187"/>
            <pc:sldLayoutMk cId="1156632346" sldId="2147484198"/>
          </pc:sldLayoutMkLst>
        </pc:sldLayoutChg>
        <pc:sldLayoutChg chg="del">
          <pc:chgData name="Joe Shen" userId="72d56720-d37e-426b-b58a-f25ed0f4bf71" providerId="ADAL" clId="{CBE0ABC6-F343-49E2-A316-0B13E0F799FA}" dt="2020-04-17T07:44:21.696" v="1030" actId="2696"/>
          <pc:sldLayoutMkLst>
            <pc:docMk/>
            <pc:sldMasterMk cId="4230738648" sldId="2147484187"/>
            <pc:sldLayoutMk cId="3731634575" sldId="2147484199"/>
          </pc:sldLayoutMkLst>
        </pc:sldLayoutChg>
        <pc:sldLayoutChg chg="del">
          <pc:chgData name="Joe Shen" userId="72d56720-d37e-426b-b58a-f25ed0f4bf71" providerId="ADAL" clId="{CBE0ABC6-F343-49E2-A316-0B13E0F799FA}" dt="2020-04-17T07:44:21.696" v="1031" actId="2696"/>
          <pc:sldLayoutMkLst>
            <pc:docMk/>
            <pc:sldMasterMk cId="4230738648" sldId="2147484187"/>
            <pc:sldLayoutMk cId="3800753704" sldId="2147484200"/>
          </pc:sldLayoutMkLst>
        </pc:sldLayoutChg>
        <pc:sldLayoutChg chg="del">
          <pc:chgData name="Joe Shen" userId="72d56720-d37e-426b-b58a-f25ed0f4bf71" providerId="ADAL" clId="{CBE0ABC6-F343-49E2-A316-0B13E0F799FA}" dt="2020-04-17T07:44:21.697" v="1032" actId="2696"/>
          <pc:sldLayoutMkLst>
            <pc:docMk/>
            <pc:sldMasterMk cId="4230738648" sldId="2147484187"/>
            <pc:sldLayoutMk cId="2888255912" sldId="2147484201"/>
          </pc:sldLayoutMkLst>
        </pc:sldLayoutChg>
        <pc:sldLayoutChg chg="del">
          <pc:chgData name="Joe Shen" userId="72d56720-d37e-426b-b58a-f25ed0f4bf71" providerId="ADAL" clId="{CBE0ABC6-F343-49E2-A316-0B13E0F799FA}" dt="2020-04-17T07:44:21.698" v="1033" actId="2696"/>
          <pc:sldLayoutMkLst>
            <pc:docMk/>
            <pc:sldMasterMk cId="4230738648" sldId="2147484187"/>
            <pc:sldLayoutMk cId="1231688682" sldId="2147484202"/>
          </pc:sldLayoutMkLst>
        </pc:sldLayoutChg>
        <pc:sldLayoutChg chg="del">
          <pc:chgData name="Joe Shen" userId="72d56720-d37e-426b-b58a-f25ed0f4bf71" providerId="ADAL" clId="{CBE0ABC6-F343-49E2-A316-0B13E0F799FA}" dt="2020-04-17T07:44:21.698" v="1034" actId="2696"/>
          <pc:sldLayoutMkLst>
            <pc:docMk/>
            <pc:sldMasterMk cId="4230738648" sldId="2147484187"/>
            <pc:sldLayoutMk cId="2591098626" sldId="2147484203"/>
          </pc:sldLayoutMkLst>
        </pc:sldLayoutChg>
        <pc:sldLayoutChg chg="del">
          <pc:chgData name="Joe Shen" userId="72d56720-d37e-426b-b58a-f25ed0f4bf71" providerId="ADAL" clId="{CBE0ABC6-F343-49E2-A316-0B13E0F799FA}" dt="2020-04-17T07:44:21.699" v="1035" actId="2696"/>
          <pc:sldLayoutMkLst>
            <pc:docMk/>
            <pc:sldMasterMk cId="4230738648" sldId="2147484187"/>
            <pc:sldLayoutMk cId="264918361" sldId="2147484204"/>
          </pc:sldLayoutMkLst>
        </pc:sldLayoutChg>
        <pc:sldLayoutChg chg="del">
          <pc:chgData name="Joe Shen" userId="72d56720-d37e-426b-b58a-f25ed0f4bf71" providerId="ADAL" clId="{CBE0ABC6-F343-49E2-A316-0B13E0F799FA}" dt="2020-04-17T07:44:21.700" v="1036" actId="2696"/>
          <pc:sldLayoutMkLst>
            <pc:docMk/>
            <pc:sldMasterMk cId="4230738648" sldId="2147484187"/>
            <pc:sldLayoutMk cId="4211278787" sldId="2147484205"/>
          </pc:sldLayoutMkLst>
        </pc:sldLayoutChg>
        <pc:sldLayoutChg chg="del">
          <pc:chgData name="Joe Shen" userId="72d56720-d37e-426b-b58a-f25ed0f4bf71" providerId="ADAL" clId="{CBE0ABC6-F343-49E2-A316-0B13E0F799FA}" dt="2020-04-17T07:44:21.701" v="1037" actId="2696"/>
          <pc:sldLayoutMkLst>
            <pc:docMk/>
            <pc:sldMasterMk cId="4230738648" sldId="2147484187"/>
            <pc:sldLayoutMk cId="2179214708" sldId="2147484206"/>
          </pc:sldLayoutMkLst>
        </pc:sldLayoutChg>
      </pc:sldMasterChg>
      <pc:sldMasterChg chg="del">
        <pc:chgData name="Joe Shen" userId="72d56720-d37e-426b-b58a-f25ed0f4bf71" providerId="ADAL" clId="{CBE0ABC6-F343-49E2-A316-0B13E0F799FA}" dt="2020-04-17T07:44:22.163" v="1206" actId="2696"/>
        <pc:sldMasterMkLst>
          <pc:docMk/>
          <pc:sldMasterMk cId="130439122" sldId="2147484208"/>
        </pc:sldMasterMkLst>
      </pc:sldMasterChg>
      <pc:sldMasterChg chg="del delSldLayout">
        <pc:chgData name="Joe Shen" userId="72d56720-d37e-426b-b58a-f25ed0f4bf71" providerId="ADAL" clId="{CBE0ABC6-F343-49E2-A316-0B13E0F799FA}" dt="2020-04-17T07:44:19.933" v="211" actId="2696"/>
        <pc:sldMasterMkLst>
          <pc:docMk/>
          <pc:sldMasterMk cId="1919224194" sldId="2147484234"/>
        </pc:sldMasterMkLst>
        <pc:sldLayoutChg chg="del">
          <pc:chgData name="Joe Shen" userId="72d56720-d37e-426b-b58a-f25ed0f4bf71" providerId="ADAL" clId="{CBE0ABC6-F343-49E2-A316-0B13E0F799FA}" dt="2020-04-17T07:44:19.897" v="192" actId="2696"/>
          <pc:sldLayoutMkLst>
            <pc:docMk/>
            <pc:sldMasterMk cId="1919224194" sldId="2147484234"/>
            <pc:sldLayoutMk cId="3964841756" sldId="2147484235"/>
          </pc:sldLayoutMkLst>
        </pc:sldLayoutChg>
        <pc:sldLayoutChg chg="del">
          <pc:chgData name="Joe Shen" userId="72d56720-d37e-426b-b58a-f25ed0f4bf71" providerId="ADAL" clId="{CBE0ABC6-F343-49E2-A316-0B13E0F799FA}" dt="2020-04-17T07:44:19.898" v="193" actId="2696"/>
          <pc:sldLayoutMkLst>
            <pc:docMk/>
            <pc:sldMasterMk cId="1919224194" sldId="2147484234"/>
            <pc:sldLayoutMk cId="1438865996" sldId="2147484236"/>
          </pc:sldLayoutMkLst>
        </pc:sldLayoutChg>
        <pc:sldLayoutChg chg="del">
          <pc:chgData name="Joe Shen" userId="72d56720-d37e-426b-b58a-f25ed0f4bf71" providerId="ADAL" clId="{CBE0ABC6-F343-49E2-A316-0B13E0F799FA}" dt="2020-04-17T07:44:19.898" v="194" actId="2696"/>
          <pc:sldLayoutMkLst>
            <pc:docMk/>
            <pc:sldMasterMk cId="1919224194" sldId="2147484234"/>
            <pc:sldLayoutMk cId="2548581304" sldId="2147484237"/>
          </pc:sldLayoutMkLst>
        </pc:sldLayoutChg>
        <pc:sldLayoutChg chg="del">
          <pc:chgData name="Joe Shen" userId="72d56720-d37e-426b-b58a-f25ed0f4bf71" providerId="ADAL" clId="{CBE0ABC6-F343-49E2-A316-0B13E0F799FA}" dt="2020-04-17T07:44:19.899" v="195" actId="2696"/>
          <pc:sldLayoutMkLst>
            <pc:docMk/>
            <pc:sldMasterMk cId="1919224194" sldId="2147484234"/>
            <pc:sldLayoutMk cId="404865143" sldId="2147484238"/>
          </pc:sldLayoutMkLst>
        </pc:sldLayoutChg>
        <pc:sldLayoutChg chg="del">
          <pc:chgData name="Joe Shen" userId="72d56720-d37e-426b-b58a-f25ed0f4bf71" providerId="ADAL" clId="{CBE0ABC6-F343-49E2-A316-0B13E0F799FA}" dt="2020-04-17T07:44:19.900" v="196" actId="2696"/>
          <pc:sldLayoutMkLst>
            <pc:docMk/>
            <pc:sldMasterMk cId="1919224194" sldId="2147484234"/>
            <pc:sldLayoutMk cId="4181434224" sldId="2147484239"/>
          </pc:sldLayoutMkLst>
        </pc:sldLayoutChg>
        <pc:sldLayoutChg chg="del">
          <pc:chgData name="Joe Shen" userId="72d56720-d37e-426b-b58a-f25ed0f4bf71" providerId="ADAL" clId="{CBE0ABC6-F343-49E2-A316-0B13E0F799FA}" dt="2020-04-17T07:44:19.901" v="197" actId="2696"/>
          <pc:sldLayoutMkLst>
            <pc:docMk/>
            <pc:sldMasterMk cId="1919224194" sldId="2147484234"/>
            <pc:sldLayoutMk cId="3699940863" sldId="2147484240"/>
          </pc:sldLayoutMkLst>
        </pc:sldLayoutChg>
        <pc:sldLayoutChg chg="del">
          <pc:chgData name="Joe Shen" userId="72d56720-d37e-426b-b58a-f25ed0f4bf71" providerId="ADAL" clId="{CBE0ABC6-F343-49E2-A316-0B13E0F799FA}" dt="2020-04-17T07:44:19.902" v="198" actId="2696"/>
          <pc:sldLayoutMkLst>
            <pc:docMk/>
            <pc:sldMasterMk cId="1919224194" sldId="2147484234"/>
            <pc:sldLayoutMk cId="2278552353" sldId="2147484241"/>
          </pc:sldLayoutMkLst>
        </pc:sldLayoutChg>
        <pc:sldLayoutChg chg="del">
          <pc:chgData name="Joe Shen" userId="72d56720-d37e-426b-b58a-f25ed0f4bf71" providerId="ADAL" clId="{CBE0ABC6-F343-49E2-A316-0B13E0F799FA}" dt="2020-04-17T07:44:19.903" v="199" actId="2696"/>
          <pc:sldLayoutMkLst>
            <pc:docMk/>
            <pc:sldMasterMk cId="1919224194" sldId="2147484234"/>
            <pc:sldLayoutMk cId="3381398582" sldId="2147484242"/>
          </pc:sldLayoutMkLst>
        </pc:sldLayoutChg>
        <pc:sldLayoutChg chg="del">
          <pc:chgData name="Joe Shen" userId="72d56720-d37e-426b-b58a-f25ed0f4bf71" providerId="ADAL" clId="{CBE0ABC6-F343-49E2-A316-0B13E0F799FA}" dt="2020-04-17T07:44:19.903" v="200" actId="2696"/>
          <pc:sldLayoutMkLst>
            <pc:docMk/>
            <pc:sldMasterMk cId="1919224194" sldId="2147484234"/>
            <pc:sldLayoutMk cId="2784310964" sldId="2147484243"/>
          </pc:sldLayoutMkLst>
        </pc:sldLayoutChg>
        <pc:sldLayoutChg chg="del">
          <pc:chgData name="Joe Shen" userId="72d56720-d37e-426b-b58a-f25ed0f4bf71" providerId="ADAL" clId="{CBE0ABC6-F343-49E2-A316-0B13E0F799FA}" dt="2020-04-17T07:44:19.904" v="201" actId="2696"/>
          <pc:sldLayoutMkLst>
            <pc:docMk/>
            <pc:sldMasterMk cId="1919224194" sldId="2147484234"/>
            <pc:sldLayoutMk cId="1404422349" sldId="2147484244"/>
          </pc:sldLayoutMkLst>
        </pc:sldLayoutChg>
        <pc:sldLayoutChg chg="del">
          <pc:chgData name="Joe Shen" userId="72d56720-d37e-426b-b58a-f25ed0f4bf71" providerId="ADAL" clId="{CBE0ABC6-F343-49E2-A316-0B13E0F799FA}" dt="2020-04-17T07:44:19.905" v="202" actId="2696"/>
          <pc:sldLayoutMkLst>
            <pc:docMk/>
            <pc:sldMasterMk cId="1919224194" sldId="2147484234"/>
            <pc:sldLayoutMk cId="3309700924" sldId="2147484245"/>
          </pc:sldLayoutMkLst>
        </pc:sldLayoutChg>
        <pc:sldLayoutChg chg="del">
          <pc:chgData name="Joe Shen" userId="72d56720-d37e-426b-b58a-f25ed0f4bf71" providerId="ADAL" clId="{CBE0ABC6-F343-49E2-A316-0B13E0F799FA}" dt="2020-04-17T07:44:19.906" v="203" actId="2696"/>
          <pc:sldLayoutMkLst>
            <pc:docMk/>
            <pc:sldMasterMk cId="1919224194" sldId="2147484234"/>
            <pc:sldLayoutMk cId="989821658" sldId="2147484246"/>
          </pc:sldLayoutMkLst>
        </pc:sldLayoutChg>
        <pc:sldLayoutChg chg="del">
          <pc:chgData name="Joe Shen" userId="72d56720-d37e-426b-b58a-f25ed0f4bf71" providerId="ADAL" clId="{CBE0ABC6-F343-49E2-A316-0B13E0F799FA}" dt="2020-04-17T07:44:19.907" v="204" actId="2696"/>
          <pc:sldLayoutMkLst>
            <pc:docMk/>
            <pc:sldMasterMk cId="1919224194" sldId="2147484234"/>
            <pc:sldLayoutMk cId="127465350" sldId="2147484247"/>
          </pc:sldLayoutMkLst>
        </pc:sldLayoutChg>
        <pc:sldLayoutChg chg="del">
          <pc:chgData name="Joe Shen" userId="72d56720-d37e-426b-b58a-f25ed0f4bf71" providerId="ADAL" clId="{CBE0ABC6-F343-49E2-A316-0B13E0F799FA}" dt="2020-04-17T07:44:19.907" v="205" actId="2696"/>
          <pc:sldLayoutMkLst>
            <pc:docMk/>
            <pc:sldMasterMk cId="1919224194" sldId="2147484234"/>
            <pc:sldLayoutMk cId="844876190" sldId="2147484248"/>
          </pc:sldLayoutMkLst>
        </pc:sldLayoutChg>
        <pc:sldLayoutChg chg="del">
          <pc:chgData name="Joe Shen" userId="72d56720-d37e-426b-b58a-f25ed0f4bf71" providerId="ADAL" clId="{CBE0ABC6-F343-49E2-A316-0B13E0F799FA}" dt="2020-04-17T07:44:19.908" v="206" actId="2696"/>
          <pc:sldLayoutMkLst>
            <pc:docMk/>
            <pc:sldMasterMk cId="1919224194" sldId="2147484234"/>
            <pc:sldLayoutMk cId="4200186939" sldId="2147484249"/>
          </pc:sldLayoutMkLst>
        </pc:sldLayoutChg>
        <pc:sldLayoutChg chg="del">
          <pc:chgData name="Joe Shen" userId="72d56720-d37e-426b-b58a-f25ed0f4bf71" providerId="ADAL" clId="{CBE0ABC6-F343-49E2-A316-0B13E0F799FA}" dt="2020-04-17T07:44:19.909" v="207" actId="2696"/>
          <pc:sldLayoutMkLst>
            <pc:docMk/>
            <pc:sldMasterMk cId="1919224194" sldId="2147484234"/>
            <pc:sldLayoutMk cId="2134733953" sldId="2147484250"/>
          </pc:sldLayoutMkLst>
        </pc:sldLayoutChg>
        <pc:sldLayoutChg chg="del">
          <pc:chgData name="Joe Shen" userId="72d56720-d37e-426b-b58a-f25ed0f4bf71" providerId="ADAL" clId="{CBE0ABC6-F343-49E2-A316-0B13E0F799FA}" dt="2020-04-17T07:44:19.910" v="208" actId="2696"/>
          <pc:sldLayoutMkLst>
            <pc:docMk/>
            <pc:sldMasterMk cId="1919224194" sldId="2147484234"/>
            <pc:sldLayoutMk cId="2067870742" sldId="2147484251"/>
          </pc:sldLayoutMkLst>
        </pc:sldLayoutChg>
        <pc:sldLayoutChg chg="del">
          <pc:chgData name="Joe Shen" userId="72d56720-d37e-426b-b58a-f25ed0f4bf71" providerId="ADAL" clId="{CBE0ABC6-F343-49E2-A316-0B13E0F799FA}" dt="2020-04-17T07:44:19.921" v="209" actId="2696"/>
          <pc:sldLayoutMkLst>
            <pc:docMk/>
            <pc:sldMasterMk cId="1919224194" sldId="2147484234"/>
            <pc:sldLayoutMk cId="611259766" sldId="2147484252"/>
          </pc:sldLayoutMkLst>
        </pc:sldLayoutChg>
        <pc:sldLayoutChg chg="del">
          <pc:chgData name="Joe Shen" userId="72d56720-d37e-426b-b58a-f25ed0f4bf71" providerId="ADAL" clId="{CBE0ABC6-F343-49E2-A316-0B13E0F799FA}" dt="2020-04-17T07:44:19.921" v="210" actId="2696"/>
          <pc:sldLayoutMkLst>
            <pc:docMk/>
            <pc:sldMasterMk cId="1919224194" sldId="2147484234"/>
            <pc:sldLayoutMk cId="1179712267" sldId="214748425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761" v="487" actId="2696"/>
        <pc:sldMasterMkLst>
          <pc:docMk/>
          <pc:sldMasterMk cId="2538254427" sldId="2147484255"/>
        </pc:sldMasterMkLst>
        <pc:sldLayoutChg chg="del">
          <pc:chgData name="Joe Shen" userId="72d56720-d37e-426b-b58a-f25ed0f4bf71" providerId="ADAL" clId="{CBE0ABC6-F343-49E2-A316-0B13E0F799FA}" dt="2020-04-17T07:44:20.653" v="466" actId="2696"/>
          <pc:sldLayoutMkLst>
            <pc:docMk/>
            <pc:sldMasterMk cId="2538254427" sldId="2147484255"/>
            <pc:sldLayoutMk cId="903973049" sldId="2147484256"/>
          </pc:sldLayoutMkLst>
        </pc:sldLayoutChg>
        <pc:sldLayoutChg chg="del">
          <pc:chgData name="Joe Shen" userId="72d56720-d37e-426b-b58a-f25ed0f4bf71" providerId="ADAL" clId="{CBE0ABC6-F343-49E2-A316-0B13E0F799FA}" dt="2020-04-17T07:44:20.654" v="467" actId="2696"/>
          <pc:sldLayoutMkLst>
            <pc:docMk/>
            <pc:sldMasterMk cId="2538254427" sldId="2147484255"/>
            <pc:sldLayoutMk cId="2031167096" sldId="2147484257"/>
          </pc:sldLayoutMkLst>
        </pc:sldLayoutChg>
        <pc:sldLayoutChg chg="del">
          <pc:chgData name="Joe Shen" userId="72d56720-d37e-426b-b58a-f25ed0f4bf71" providerId="ADAL" clId="{CBE0ABC6-F343-49E2-A316-0B13E0F799FA}" dt="2020-04-17T07:44:20.655" v="468" actId="2696"/>
          <pc:sldLayoutMkLst>
            <pc:docMk/>
            <pc:sldMasterMk cId="2538254427" sldId="2147484255"/>
            <pc:sldLayoutMk cId="3325539519" sldId="2147484258"/>
          </pc:sldLayoutMkLst>
        </pc:sldLayoutChg>
        <pc:sldLayoutChg chg="del">
          <pc:chgData name="Joe Shen" userId="72d56720-d37e-426b-b58a-f25ed0f4bf71" providerId="ADAL" clId="{CBE0ABC6-F343-49E2-A316-0B13E0F799FA}" dt="2020-04-17T07:44:20.656" v="469" actId="2696"/>
          <pc:sldLayoutMkLst>
            <pc:docMk/>
            <pc:sldMasterMk cId="2538254427" sldId="2147484255"/>
            <pc:sldLayoutMk cId="1403960767" sldId="2147484259"/>
          </pc:sldLayoutMkLst>
        </pc:sldLayoutChg>
        <pc:sldLayoutChg chg="del">
          <pc:chgData name="Joe Shen" userId="72d56720-d37e-426b-b58a-f25ed0f4bf71" providerId="ADAL" clId="{CBE0ABC6-F343-49E2-A316-0B13E0F799FA}" dt="2020-04-17T07:44:20.656" v="470" actId="2696"/>
          <pc:sldLayoutMkLst>
            <pc:docMk/>
            <pc:sldMasterMk cId="2538254427" sldId="2147484255"/>
            <pc:sldLayoutMk cId="2827914246" sldId="2147484260"/>
          </pc:sldLayoutMkLst>
        </pc:sldLayoutChg>
        <pc:sldLayoutChg chg="del">
          <pc:chgData name="Joe Shen" userId="72d56720-d37e-426b-b58a-f25ed0f4bf71" providerId="ADAL" clId="{CBE0ABC6-F343-49E2-A316-0B13E0F799FA}" dt="2020-04-17T07:44:20.667" v="471" actId="2696"/>
          <pc:sldLayoutMkLst>
            <pc:docMk/>
            <pc:sldMasterMk cId="2538254427" sldId="2147484255"/>
            <pc:sldLayoutMk cId="3512542052" sldId="2147484261"/>
          </pc:sldLayoutMkLst>
        </pc:sldLayoutChg>
        <pc:sldLayoutChg chg="del">
          <pc:chgData name="Joe Shen" userId="72d56720-d37e-426b-b58a-f25ed0f4bf71" providerId="ADAL" clId="{CBE0ABC6-F343-49E2-A316-0B13E0F799FA}" dt="2020-04-17T07:44:20.668" v="472" actId="2696"/>
          <pc:sldLayoutMkLst>
            <pc:docMk/>
            <pc:sldMasterMk cId="2538254427" sldId="2147484255"/>
            <pc:sldLayoutMk cId="3752285821" sldId="2147484262"/>
          </pc:sldLayoutMkLst>
        </pc:sldLayoutChg>
        <pc:sldLayoutChg chg="del">
          <pc:chgData name="Joe Shen" userId="72d56720-d37e-426b-b58a-f25ed0f4bf71" providerId="ADAL" clId="{CBE0ABC6-F343-49E2-A316-0B13E0F799FA}" dt="2020-04-17T07:44:20.669" v="473" actId="2696"/>
          <pc:sldLayoutMkLst>
            <pc:docMk/>
            <pc:sldMasterMk cId="2538254427" sldId="2147484255"/>
            <pc:sldLayoutMk cId="2080095696" sldId="2147484263"/>
          </pc:sldLayoutMkLst>
        </pc:sldLayoutChg>
        <pc:sldLayoutChg chg="del">
          <pc:chgData name="Joe Shen" userId="72d56720-d37e-426b-b58a-f25ed0f4bf71" providerId="ADAL" clId="{CBE0ABC6-F343-49E2-A316-0B13E0F799FA}" dt="2020-04-17T07:44:20.670" v="474" actId="2696"/>
          <pc:sldLayoutMkLst>
            <pc:docMk/>
            <pc:sldMasterMk cId="2538254427" sldId="2147484255"/>
            <pc:sldLayoutMk cId="761153084" sldId="2147484264"/>
          </pc:sldLayoutMkLst>
        </pc:sldLayoutChg>
        <pc:sldLayoutChg chg="del">
          <pc:chgData name="Joe Shen" userId="72d56720-d37e-426b-b58a-f25ed0f4bf71" providerId="ADAL" clId="{CBE0ABC6-F343-49E2-A316-0B13E0F799FA}" dt="2020-04-17T07:44:20.671" v="475" actId="2696"/>
          <pc:sldLayoutMkLst>
            <pc:docMk/>
            <pc:sldMasterMk cId="2538254427" sldId="2147484255"/>
            <pc:sldLayoutMk cId="2059780446" sldId="2147484265"/>
          </pc:sldLayoutMkLst>
        </pc:sldLayoutChg>
        <pc:sldLayoutChg chg="del">
          <pc:chgData name="Joe Shen" userId="72d56720-d37e-426b-b58a-f25ed0f4bf71" providerId="ADAL" clId="{CBE0ABC6-F343-49E2-A316-0B13E0F799FA}" dt="2020-04-17T07:44:20.671" v="476" actId="2696"/>
          <pc:sldLayoutMkLst>
            <pc:docMk/>
            <pc:sldMasterMk cId="2538254427" sldId="2147484255"/>
            <pc:sldLayoutMk cId="1462152814" sldId="2147484266"/>
          </pc:sldLayoutMkLst>
        </pc:sldLayoutChg>
        <pc:sldLayoutChg chg="del">
          <pc:chgData name="Joe Shen" userId="72d56720-d37e-426b-b58a-f25ed0f4bf71" providerId="ADAL" clId="{CBE0ABC6-F343-49E2-A316-0B13E0F799FA}" dt="2020-04-17T07:44:20.672" v="477" actId="2696"/>
          <pc:sldLayoutMkLst>
            <pc:docMk/>
            <pc:sldMasterMk cId="2538254427" sldId="2147484255"/>
            <pc:sldLayoutMk cId="2901300710" sldId="2147484267"/>
          </pc:sldLayoutMkLst>
        </pc:sldLayoutChg>
        <pc:sldLayoutChg chg="del">
          <pc:chgData name="Joe Shen" userId="72d56720-d37e-426b-b58a-f25ed0f4bf71" providerId="ADAL" clId="{CBE0ABC6-F343-49E2-A316-0B13E0F799FA}" dt="2020-04-17T07:44:20.683" v="478" actId="2696"/>
          <pc:sldLayoutMkLst>
            <pc:docMk/>
            <pc:sldMasterMk cId="2538254427" sldId="2147484255"/>
            <pc:sldLayoutMk cId="3707644478" sldId="2147484268"/>
          </pc:sldLayoutMkLst>
        </pc:sldLayoutChg>
        <pc:sldLayoutChg chg="del">
          <pc:chgData name="Joe Shen" userId="72d56720-d37e-426b-b58a-f25ed0f4bf71" providerId="ADAL" clId="{CBE0ABC6-F343-49E2-A316-0B13E0F799FA}" dt="2020-04-17T07:44:20.694" v="479" actId="2696"/>
          <pc:sldLayoutMkLst>
            <pc:docMk/>
            <pc:sldMasterMk cId="2538254427" sldId="2147484255"/>
            <pc:sldLayoutMk cId="2224699032" sldId="2147484269"/>
          </pc:sldLayoutMkLst>
        </pc:sldLayoutChg>
        <pc:sldLayoutChg chg="del">
          <pc:chgData name="Joe Shen" userId="72d56720-d37e-426b-b58a-f25ed0f4bf71" providerId="ADAL" clId="{CBE0ABC6-F343-49E2-A316-0B13E0F799FA}" dt="2020-04-17T07:44:20.705" v="480" actId="2696"/>
          <pc:sldLayoutMkLst>
            <pc:docMk/>
            <pc:sldMasterMk cId="2538254427" sldId="2147484255"/>
            <pc:sldLayoutMk cId="3721867198" sldId="2147484270"/>
          </pc:sldLayoutMkLst>
        </pc:sldLayoutChg>
        <pc:sldLayoutChg chg="del">
          <pc:chgData name="Joe Shen" userId="72d56720-d37e-426b-b58a-f25ed0f4bf71" providerId="ADAL" clId="{CBE0ABC6-F343-49E2-A316-0B13E0F799FA}" dt="2020-04-17T07:44:20.706" v="481" actId="2696"/>
          <pc:sldLayoutMkLst>
            <pc:docMk/>
            <pc:sldMasterMk cId="2538254427" sldId="2147484255"/>
            <pc:sldLayoutMk cId="2796297014" sldId="2147484271"/>
          </pc:sldLayoutMkLst>
        </pc:sldLayoutChg>
        <pc:sldLayoutChg chg="del">
          <pc:chgData name="Joe Shen" userId="72d56720-d37e-426b-b58a-f25ed0f4bf71" providerId="ADAL" clId="{CBE0ABC6-F343-49E2-A316-0B13E0F799FA}" dt="2020-04-17T07:44:20.717" v="482" actId="2696"/>
          <pc:sldLayoutMkLst>
            <pc:docMk/>
            <pc:sldMasterMk cId="2538254427" sldId="2147484255"/>
            <pc:sldLayoutMk cId="851329963" sldId="2147484272"/>
          </pc:sldLayoutMkLst>
        </pc:sldLayoutChg>
        <pc:sldLayoutChg chg="del">
          <pc:chgData name="Joe Shen" userId="72d56720-d37e-426b-b58a-f25ed0f4bf71" providerId="ADAL" clId="{CBE0ABC6-F343-49E2-A316-0B13E0F799FA}" dt="2020-04-17T07:44:20.728" v="483" actId="2696"/>
          <pc:sldLayoutMkLst>
            <pc:docMk/>
            <pc:sldMasterMk cId="2538254427" sldId="2147484255"/>
            <pc:sldLayoutMk cId="1296516605" sldId="2147484273"/>
          </pc:sldLayoutMkLst>
        </pc:sldLayoutChg>
        <pc:sldLayoutChg chg="del">
          <pc:chgData name="Joe Shen" userId="72d56720-d37e-426b-b58a-f25ed0f4bf71" providerId="ADAL" clId="{CBE0ABC6-F343-49E2-A316-0B13E0F799FA}" dt="2020-04-17T07:44:20.738" v="484" actId="2696"/>
          <pc:sldLayoutMkLst>
            <pc:docMk/>
            <pc:sldMasterMk cId="2538254427" sldId="2147484255"/>
            <pc:sldLayoutMk cId="1591488521" sldId="2147484274"/>
          </pc:sldLayoutMkLst>
        </pc:sldLayoutChg>
        <pc:sldLayoutChg chg="del">
          <pc:chgData name="Joe Shen" userId="72d56720-d37e-426b-b58a-f25ed0f4bf71" providerId="ADAL" clId="{CBE0ABC6-F343-49E2-A316-0B13E0F799FA}" dt="2020-04-17T07:44:20.749" v="485" actId="2696"/>
          <pc:sldLayoutMkLst>
            <pc:docMk/>
            <pc:sldMasterMk cId="2538254427" sldId="2147484255"/>
            <pc:sldLayoutMk cId="1644978542" sldId="2147484275"/>
          </pc:sldLayoutMkLst>
        </pc:sldLayoutChg>
        <pc:sldLayoutChg chg="del">
          <pc:chgData name="Joe Shen" userId="72d56720-d37e-426b-b58a-f25ed0f4bf71" providerId="ADAL" clId="{CBE0ABC6-F343-49E2-A316-0B13E0F799FA}" dt="2020-04-17T07:44:20.750" v="486" actId="2696"/>
          <pc:sldLayoutMkLst>
            <pc:docMk/>
            <pc:sldMasterMk cId="2538254427" sldId="2147484255"/>
            <pc:sldLayoutMk cId="1070194433" sldId="2147484276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411" v="815" actId="2696"/>
        <pc:sldMasterMkLst>
          <pc:docMk/>
          <pc:sldMasterMk cId="2413160782" sldId="2147484277"/>
        </pc:sldMasterMkLst>
        <pc:sldLayoutChg chg="del">
          <pc:chgData name="Joe Shen" userId="72d56720-d37e-426b-b58a-f25ed0f4bf71" providerId="ADAL" clId="{CBE0ABC6-F343-49E2-A316-0B13E0F799FA}" dt="2020-04-17T07:44:21.277" v="795" actId="2696"/>
          <pc:sldLayoutMkLst>
            <pc:docMk/>
            <pc:sldMasterMk cId="2413160782" sldId="2147484277"/>
            <pc:sldLayoutMk cId="2392904044" sldId="2147484278"/>
          </pc:sldLayoutMkLst>
        </pc:sldLayoutChg>
        <pc:sldLayoutChg chg="del">
          <pc:chgData name="Joe Shen" userId="72d56720-d37e-426b-b58a-f25ed0f4bf71" providerId="ADAL" clId="{CBE0ABC6-F343-49E2-A316-0B13E0F799FA}" dt="2020-04-17T07:44:21.278" v="796" actId="2696"/>
          <pc:sldLayoutMkLst>
            <pc:docMk/>
            <pc:sldMasterMk cId="2413160782" sldId="2147484277"/>
            <pc:sldLayoutMk cId="2932470361" sldId="2147484279"/>
          </pc:sldLayoutMkLst>
        </pc:sldLayoutChg>
        <pc:sldLayoutChg chg="del">
          <pc:chgData name="Joe Shen" userId="72d56720-d37e-426b-b58a-f25ed0f4bf71" providerId="ADAL" clId="{CBE0ABC6-F343-49E2-A316-0B13E0F799FA}" dt="2020-04-17T07:44:21.279" v="797" actId="2696"/>
          <pc:sldLayoutMkLst>
            <pc:docMk/>
            <pc:sldMasterMk cId="2413160782" sldId="2147484277"/>
            <pc:sldLayoutMk cId="860074001" sldId="2147484280"/>
          </pc:sldLayoutMkLst>
        </pc:sldLayoutChg>
        <pc:sldLayoutChg chg="del">
          <pc:chgData name="Joe Shen" userId="72d56720-d37e-426b-b58a-f25ed0f4bf71" providerId="ADAL" clId="{CBE0ABC6-F343-49E2-A316-0B13E0F799FA}" dt="2020-04-17T07:44:21.280" v="798" actId="2696"/>
          <pc:sldLayoutMkLst>
            <pc:docMk/>
            <pc:sldMasterMk cId="2413160782" sldId="2147484277"/>
            <pc:sldLayoutMk cId="3604064760" sldId="2147484281"/>
          </pc:sldLayoutMkLst>
        </pc:sldLayoutChg>
        <pc:sldLayoutChg chg="del">
          <pc:chgData name="Joe Shen" userId="72d56720-d37e-426b-b58a-f25ed0f4bf71" providerId="ADAL" clId="{CBE0ABC6-F343-49E2-A316-0B13E0F799FA}" dt="2020-04-17T07:44:21.281" v="799" actId="2696"/>
          <pc:sldLayoutMkLst>
            <pc:docMk/>
            <pc:sldMasterMk cId="2413160782" sldId="2147484277"/>
            <pc:sldLayoutMk cId="1329103556" sldId="2147484282"/>
          </pc:sldLayoutMkLst>
        </pc:sldLayoutChg>
        <pc:sldLayoutChg chg="del">
          <pc:chgData name="Joe Shen" userId="72d56720-d37e-426b-b58a-f25ed0f4bf71" providerId="ADAL" clId="{CBE0ABC6-F343-49E2-A316-0B13E0F799FA}" dt="2020-04-17T07:44:21.292" v="800" actId="2696"/>
          <pc:sldLayoutMkLst>
            <pc:docMk/>
            <pc:sldMasterMk cId="2413160782" sldId="2147484277"/>
            <pc:sldLayoutMk cId="2853224102" sldId="2147484283"/>
          </pc:sldLayoutMkLst>
        </pc:sldLayoutChg>
        <pc:sldLayoutChg chg="del">
          <pc:chgData name="Joe Shen" userId="72d56720-d37e-426b-b58a-f25ed0f4bf71" providerId="ADAL" clId="{CBE0ABC6-F343-49E2-A316-0B13E0F799FA}" dt="2020-04-17T07:44:21.303" v="801" actId="2696"/>
          <pc:sldLayoutMkLst>
            <pc:docMk/>
            <pc:sldMasterMk cId="2413160782" sldId="2147484277"/>
            <pc:sldLayoutMk cId="2371335259" sldId="2147484284"/>
          </pc:sldLayoutMkLst>
        </pc:sldLayoutChg>
        <pc:sldLayoutChg chg="del">
          <pc:chgData name="Joe Shen" userId="72d56720-d37e-426b-b58a-f25ed0f4bf71" providerId="ADAL" clId="{CBE0ABC6-F343-49E2-A316-0B13E0F799FA}" dt="2020-04-17T07:44:21.304" v="802" actId="2696"/>
          <pc:sldLayoutMkLst>
            <pc:docMk/>
            <pc:sldMasterMk cId="2413160782" sldId="2147484277"/>
            <pc:sldLayoutMk cId="2553374693" sldId="2147484285"/>
          </pc:sldLayoutMkLst>
        </pc:sldLayoutChg>
        <pc:sldLayoutChg chg="del">
          <pc:chgData name="Joe Shen" userId="72d56720-d37e-426b-b58a-f25ed0f4bf71" providerId="ADAL" clId="{CBE0ABC6-F343-49E2-A316-0B13E0F799FA}" dt="2020-04-17T07:44:21.316" v="803" actId="2696"/>
          <pc:sldLayoutMkLst>
            <pc:docMk/>
            <pc:sldMasterMk cId="2413160782" sldId="2147484277"/>
            <pc:sldLayoutMk cId="3150694358" sldId="2147484286"/>
          </pc:sldLayoutMkLst>
        </pc:sldLayoutChg>
        <pc:sldLayoutChg chg="del">
          <pc:chgData name="Joe Shen" userId="72d56720-d37e-426b-b58a-f25ed0f4bf71" providerId="ADAL" clId="{CBE0ABC6-F343-49E2-A316-0B13E0F799FA}" dt="2020-04-17T07:44:21.316" v="804" actId="2696"/>
          <pc:sldLayoutMkLst>
            <pc:docMk/>
            <pc:sldMasterMk cId="2413160782" sldId="2147484277"/>
            <pc:sldLayoutMk cId="4046064883" sldId="2147484287"/>
          </pc:sldLayoutMkLst>
        </pc:sldLayoutChg>
        <pc:sldLayoutChg chg="del">
          <pc:chgData name="Joe Shen" userId="72d56720-d37e-426b-b58a-f25ed0f4bf71" providerId="ADAL" clId="{CBE0ABC6-F343-49E2-A316-0B13E0F799FA}" dt="2020-04-17T07:44:21.317" v="805" actId="2696"/>
          <pc:sldLayoutMkLst>
            <pc:docMk/>
            <pc:sldMasterMk cId="2413160782" sldId="2147484277"/>
            <pc:sldLayoutMk cId="768923785" sldId="2147484288"/>
          </pc:sldLayoutMkLst>
        </pc:sldLayoutChg>
        <pc:sldLayoutChg chg="del">
          <pc:chgData name="Joe Shen" userId="72d56720-d37e-426b-b58a-f25ed0f4bf71" providerId="ADAL" clId="{CBE0ABC6-F343-49E2-A316-0B13E0F799FA}" dt="2020-04-17T07:44:21.318" v="806" actId="2696"/>
          <pc:sldLayoutMkLst>
            <pc:docMk/>
            <pc:sldMasterMk cId="2413160782" sldId="2147484277"/>
            <pc:sldLayoutMk cId="979285845" sldId="2147484289"/>
          </pc:sldLayoutMkLst>
        </pc:sldLayoutChg>
        <pc:sldLayoutChg chg="del">
          <pc:chgData name="Joe Shen" userId="72d56720-d37e-426b-b58a-f25ed0f4bf71" providerId="ADAL" clId="{CBE0ABC6-F343-49E2-A316-0B13E0F799FA}" dt="2020-04-17T07:44:21.329" v="807" actId="2696"/>
          <pc:sldLayoutMkLst>
            <pc:docMk/>
            <pc:sldMasterMk cId="2413160782" sldId="2147484277"/>
            <pc:sldLayoutMk cId="1917238239" sldId="2147484290"/>
          </pc:sldLayoutMkLst>
        </pc:sldLayoutChg>
        <pc:sldLayoutChg chg="del">
          <pc:chgData name="Joe Shen" userId="72d56720-d37e-426b-b58a-f25ed0f4bf71" providerId="ADAL" clId="{CBE0ABC6-F343-49E2-A316-0B13E0F799FA}" dt="2020-04-17T07:44:21.340" v="808" actId="2696"/>
          <pc:sldLayoutMkLst>
            <pc:docMk/>
            <pc:sldMasterMk cId="2413160782" sldId="2147484277"/>
            <pc:sldLayoutMk cId="4189370132" sldId="2147484291"/>
          </pc:sldLayoutMkLst>
        </pc:sldLayoutChg>
        <pc:sldLayoutChg chg="del">
          <pc:chgData name="Joe Shen" userId="72d56720-d37e-426b-b58a-f25ed0f4bf71" providerId="ADAL" clId="{CBE0ABC6-F343-49E2-A316-0B13E0F799FA}" dt="2020-04-17T07:44:21.354" v="809" actId="2696"/>
          <pc:sldLayoutMkLst>
            <pc:docMk/>
            <pc:sldMasterMk cId="2413160782" sldId="2147484277"/>
            <pc:sldLayoutMk cId="498148457" sldId="2147484292"/>
          </pc:sldLayoutMkLst>
        </pc:sldLayoutChg>
        <pc:sldLayoutChg chg="del">
          <pc:chgData name="Joe Shen" userId="72d56720-d37e-426b-b58a-f25ed0f4bf71" providerId="ADAL" clId="{CBE0ABC6-F343-49E2-A316-0B13E0F799FA}" dt="2020-04-17T07:44:21.355" v="810" actId="2696"/>
          <pc:sldLayoutMkLst>
            <pc:docMk/>
            <pc:sldMasterMk cId="2413160782" sldId="2147484277"/>
            <pc:sldLayoutMk cId="1449710444" sldId="2147484293"/>
          </pc:sldLayoutMkLst>
        </pc:sldLayoutChg>
        <pc:sldLayoutChg chg="del">
          <pc:chgData name="Joe Shen" userId="72d56720-d37e-426b-b58a-f25ed0f4bf71" providerId="ADAL" clId="{CBE0ABC6-F343-49E2-A316-0B13E0F799FA}" dt="2020-04-17T07:44:21.366" v="811" actId="2696"/>
          <pc:sldLayoutMkLst>
            <pc:docMk/>
            <pc:sldMasterMk cId="2413160782" sldId="2147484277"/>
            <pc:sldLayoutMk cId="3315692018" sldId="2147484294"/>
          </pc:sldLayoutMkLst>
        </pc:sldLayoutChg>
        <pc:sldLayoutChg chg="del">
          <pc:chgData name="Joe Shen" userId="72d56720-d37e-426b-b58a-f25ed0f4bf71" providerId="ADAL" clId="{CBE0ABC6-F343-49E2-A316-0B13E0F799FA}" dt="2020-04-17T07:44:21.377" v="812" actId="2696"/>
          <pc:sldLayoutMkLst>
            <pc:docMk/>
            <pc:sldMasterMk cId="2413160782" sldId="2147484277"/>
            <pc:sldLayoutMk cId="1372546570" sldId="2147484295"/>
          </pc:sldLayoutMkLst>
        </pc:sldLayoutChg>
        <pc:sldLayoutChg chg="del">
          <pc:chgData name="Joe Shen" userId="72d56720-d37e-426b-b58a-f25ed0f4bf71" providerId="ADAL" clId="{CBE0ABC6-F343-49E2-A316-0B13E0F799FA}" dt="2020-04-17T07:44:21.388" v="813" actId="2696"/>
          <pc:sldLayoutMkLst>
            <pc:docMk/>
            <pc:sldMasterMk cId="2413160782" sldId="2147484277"/>
            <pc:sldLayoutMk cId="3018474055" sldId="2147484296"/>
          </pc:sldLayoutMkLst>
        </pc:sldLayoutChg>
        <pc:sldLayoutChg chg="del">
          <pc:chgData name="Joe Shen" userId="72d56720-d37e-426b-b58a-f25ed0f4bf71" providerId="ADAL" clId="{CBE0ABC6-F343-49E2-A316-0B13E0F799FA}" dt="2020-04-17T07:44:21.399" v="814" actId="2696"/>
          <pc:sldLayoutMkLst>
            <pc:docMk/>
            <pc:sldMasterMk cId="2413160782" sldId="2147484277"/>
            <pc:sldLayoutMk cId="383155233" sldId="214748429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077" v="232" actId="2696"/>
        <pc:sldMasterMkLst>
          <pc:docMk/>
          <pc:sldMasterMk cId="1300428602" sldId="2147484342"/>
        </pc:sldMasterMkLst>
        <pc:sldLayoutChg chg="del">
          <pc:chgData name="Joe Shen" userId="72d56720-d37e-426b-b58a-f25ed0f4bf71" providerId="ADAL" clId="{CBE0ABC6-F343-49E2-A316-0B13E0F799FA}" dt="2020-04-17T07:44:19.934" v="212" actId="2696"/>
          <pc:sldLayoutMkLst>
            <pc:docMk/>
            <pc:sldMasterMk cId="1300428602" sldId="2147484342"/>
            <pc:sldLayoutMk cId="3589992077" sldId="2147484343"/>
          </pc:sldLayoutMkLst>
        </pc:sldLayoutChg>
        <pc:sldLayoutChg chg="del">
          <pc:chgData name="Joe Shen" userId="72d56720-d37e-426b-b58a-f25ed0f4bf71" providerId="ADAL" clId="{CBE0ABC6-F343-49E2-A316-0B13E0F799FA}" dt="2020-04-17T07:44:19.935" v="213" actId="2696"/>
          <pc:sldLayoutMkLst>
            <pc:docMk/>
            <pc:sldMasterMk cId="1300428602" sldId="2147484342"/>
            <pc:sldLayoutMk cId="4282395775" sldId="2147484344"/>
          </pc:sldLayoutMkLst>
        </pc:sldLayoutChg>
        <pc:sldLayoutChg chg="del">
          <pc:chgData name="Joe Shen" userId="72d56720-d37e-426b-b58a-f25ed0f4bf71" providerId="ADAL" clId="{CBE0ABC6-F343-49E2-A316-0B13E0F799FA}" dt="2020-04-17T07:44:19.936" v="214" actId="2696"/>
          <pc:sldLayoutMkLst>
            <pc:docMk/>
            <pc:sldMasterMk cId="1300428602" sldId="2147484342"/>
            <pc:sldLayoutMk cId="3475417154" sldId="2147484345"/>
          </pc:sldLayoutMkLst>
        </pc:sldLayoutChg>
        <pc:sldLayoutChg chg="del">
          <pc:chgData name="Joe Shen" userId="72d56720-d37e-426b-b58a-f25ed0f4bf71" providerId="ADAL" clId="{CBE0ABC6-F343-49E2-A316-0B13E0F799FA}" dt="2020-04-17T07:44:19.937" v="215" actId="2696"/>
          <pc:sldLayoutMkLst>
            <pc:docMk/>
            <pc:sldMasterMk cId="1300428602" sldId="2147484342"/>
            <pc:sldLayoutMk cId="4015742291" sldId="2147484346"/>
          </pc:sldLayoutMkLst>
        </pc:sldLayoutChg>
        <pc:sldLayoutChg chg="del">
          <pc:chgData name="Joe Shen" userId="72d56720-d37e-426b-b58a-f25ed0f4bf71" providerId="ADAL" clId="{CBE0ABC6-F343-49E2-A316-0B13E0F799FA}" dt="2020-04-17T07:44:19.938" v="216" actId="2696"/>
          <pc:sldLayoutMkLst>
            <pc:docMk/>
            <pc:sldMasterMk cId="1300428602" sldId="2147484342"/>
            <pc:sldLayoutMk cId="4132282531" sldId="2147484347"/>
          </pc:sldLayoutMkLst>
        </pc:sldLayoutChg>
        <pc:sldLayoutChg chg="del">
          <pc:chgData name="Joe Shen" userId="72d56720-d37e-426b-b58a-f25ed0f4bf71" providerId="ADAL" clId="{CBE0ABC6-F343-49E2-A316-0B13E0F799FA}" dt="2020-04-17T07:44:19.950" v="217" actId="2696"/>
          <pc:sldLayoutMkLst>
            <pc:docMk/>
            <pc:sldMasterMk cId="1300428602" sldId="2147484342"/>
            <pc:sldLayoutMk cId="3267480880" sldId="2147484348"/>
          </pc:sldLayoutMkLst>
        </pc:sldLayoutChg>
        <pc:sldLayoutChg chg="del">
          <pc:chgData name="Joe Shen" userId="72d56720-d37e-426b-b58a-f25ed0f4bf71" providerId="ADAL" clId="{CBE0ABC6-F343-49E2-A316-0B13E0F799FA}" dt="2020-04-17T07:44:19.964" v="218" actId="2696"/>
          <pc:sldLayoutMkLst>
            <pc:docMk/>
            <pc:sldMasterMk cId="1300428602" sldId="2147484342"/>
            <pc:sldLayoutMk cId="3243071975" sldId="2147484349"/>
          </pc:sldLayoutMkLst>
        </pc:sldLayoutChg>
        <pc:sldLayoutChg chg="del">
          <pc:chgData name="Joe Shen" userId="72d56720-d37e-426b-b58a-f25ed0f4bf71" providerId="ADAL" clId="{CBE0ABC6-F343-49E2-A316-0B13E0F799FA}" dt="2020-04-17T07:44:19.965" v="219" actId="2696"/>
          <pc:sldLayoutMkLst>
            <pc:docMk/>
            <pc:sldMasterMk cId="1300428602" sldId="2147484342"/>
            <pc:sldLayoutMk cId="1966040628" sldId="2147484350"/>
          </pc:sldLayoutMkLst>
        </pc:sldLayoutChg>
        <pc:sldLayoutChg chg="del">
          <pc:chgData name="Joe Shen" userId="72d56720-d37e-426b-b58a-f25ed0f4bf71" providerId="ADAL" clId="{CBE0ABC6-F343-49E2-A316-0B13E0F799FA}" dt="2020-04-17T07:44:19.977" v="220" actId="2696"/>
          <pc:sldLayoutMkLst>
            <pc:docMk/>
            <pc:sldMasterMk cId="1300428602" sldId="2147484342"/>
            <pc:sldLayoutMk cId="1240875855" sldId="2147484351"/>
          </pc:sldLayoutMkLst>
        </pc:sldLayoutChg>
        <pc:sldLayoutChg chg="del">
          <pc:chgData name="Joe Shen" userId="72d56720-d37e-426b-b58a-f25ed0f4bf71" providerId="ADAL" clId="{CBE0ABC6-F343-49E2-A316-0B13E0F799FA}" dt="2020-04-17T07:44:19.978" v="221" actId="2696"/>
          <pc:sldLayoutMkLst>
            <pc:docMk/>
            <pc:sldMasterMk cId="1300428602" sldId="2147484342"/>
            <pc:sldLayoutMk cId="1233572298" sldId="2147484352"/>
          </pc:sldLayoutMkLst>
        </pc:sldLayoutChg>
        <pc:sldLayoutChg chg="del">
          <pc:chgData name="Joe Shen" userId="72d56720-d37e-426b-b58a-f25ed0f4bf71" providerId="ADAL" clId="{CBE0ABC6-F343-49E2-A316-0B13E0F799FA}" dt="2020-04-17T07:44:19.979" v="222" actId="2696"/>
          <pc:sldLayoutMkLst>
            <pc:docMk/>
            <pc:sldMasterMk cId="1300428602" sldId="2147484342"/>
            <pc:sldLayoutMk cId="767871732" sldId="2147484353"/>
          </pc:sldLayoutMkLst>
        </pc:sldLayoutChg>
        <pc:sldLayoutChg chg="del">
          <pc:chgData name="Joe Shen" userId="72d56720-d37e-426b-b58a-f25ed0f4bf71" providerId="ADAL" clId="{CBE0ABC6-F343-49E2-A316-0B13E0F799FA}" dt="2020-04-17T07:44:19.980" v="223" actId="2696"/>
          <pc:sldLayoutMkLst>
            <pc:docMk/>
            <pc:sldMasterMk cId="1300428602" sldId="2147484342"/>
            <pc:sldLayoutMk cId="1977666638" sldId="2147484354"/>
          </pc:sldLayoutMkLst>
        </pc:sldLayoutChg>
        <pc:sldLayoutChg chg="del">
          <pc:chgData name="Joe Shen" userId="72d56720-d37e-426b-b58a-f25ed0f4bf71" providerId="ADAL" clId="{CBE0ABC6-F343-49E2-A316-0B13E0F799FA}" dt="2020-04-17T07:44:19.996" v="224" actId="2696"/>
          <pc:sldLayoutMkLst>
            <pc:docMk/>
            <pc:sldMasterMk cId="1300428602" sldId="2147484342"/>
            <pc:sldLayoutMk cId="1396133610" sldId="2147484355"/>
          </pc:sldLayoutMkLst>
        </pc:sldLayoutChg>
        <pc:sldLayoutChg chg="del">
          <pc:chgData name="Joe Shen" userId="72d56720-d37e-426b-b58a-f25ed0f4bf71" providerId="ADAL" clId="{CBE0ABC6-F343-49E2-A316-0B13E0F799FA}" dt="2020-04-17T07:44:20.008" v="225" actId="2696"/>
          <pc:sldLayoutMkLst>
            <pc:docMk/>
            <pc:sldMasterMk cId="1300428602" sldId="2147484342"/>
            <pc:sldLayoutMk cId="1043058543" sldId="2147484356"/>
          </pc:sldLayoutMkLst>
        </pc:sldLayoutChg>
        <pc:sldLayoutChg chg="del">
          <pc:chgData name="Joe Shen" userId="72d56720-d37e-426b-b58a-f25ed0f4bf71" providerId="ADAL" clId="{CBE0ABC6-F343-49E2-A316-0B13E0F799FA}" dt="2020-04-17T07:44:20.019" v="226" actId="2696"/>
          <pc:sldLayoutMkLst>
            <pc:docMk/>
            <pc:sldMasterMk cId="1300428602" sldId="2147484342"/>
            <pc:sldLayoutMk cId="1931021149" sldId="2147484357"/>
          </pc:sldLayoutMkLst>
        </pc:sldLayoutChg>
        <pc:sldLayoutChg chg="del">
          <pc:chgData name="Joe Shen" userId="72d56720-d37e-426b-b58a-f25ed0f4bf71" providerId="ADAL" clId="{CBE0ABC6-F343-49E2-A316-0B13E0F799FA}" dt="2020-04-17T07:44:20.020" v="227" actId="2696"/>
          <pc:sldLayoutMkLst>
            <pc:docMk/>
            <pc:sldMasterMk cId="1300428602" sldId="2147484342"/>
            <pc:sldLayoutMk cId="467175378" sldId="2147484358"/>
          </pc:sldLayoutMkLst>
        </pc:sldLayoutChg>
        <pc:sldLayoutChg chg="del">
          <pc:chgData name="Joe Shen" userId="72d56720-d37e-426b-b58a-f25ed0f4bf71" providerId="ADAL" clId="{CBE0ABC6-F343-49E2-A316-0B13E0F799FA}" dt="2020-04-17T07:44:20.031" v="228" actId="2696"/>
          <pc:sldLayoutMkLst>
            <pc:docMk/>
            <pc:sldMasterMk cId="1300428602" sldId="2147484342"/>
            <pc:sldLayoutMk cId="1932171620" sldId="2147484359"/>
          </pc:sldLayoutMkLst>
        </pc:sldLayoutChg>
        <pc:sldLayoutChg chg="del">
          <pc:chgData name="Joe Shen" userId="72d56720-d37e-426b-b58a-f25ed0f4bf71" providerId="ADAL" clId="{CBE0ABC6-F343-49E2-A316-0B13E0F799FA}" dt="2020-04-17T07:44:20.041" v="229" actId="2696"/>
          <pc:sldLayoutMkLst>
            <pc:docMk/>
            <pc:sldMasterMk cId="1300428602" sldId="2147484342"/>
            <pc:sldLayoutMk cId="3200672232" sldId="2147484360"/>
          </pc:sldLayoutMkLst>
        </pc:sldLayoutChg>
        <pc:sldLayoutChg chg="del">
          <pc:chgData name="Joe Shen" userId="72d56720-d37e-426b-b58a-f25ed0f4bf71" providerId="ADAL" clId="{CBE0ABC6-F343-49E2-A316-0B13E0F799FA}" dt="2020-04-17T07:44:20.052" v="230" actId="2696"/>
          <pc:sldLayoutMkLst>
            <pc:docMk/>
            <pc:sldMasterMk cId="1300428602" sldId="2147484342"/>
            <pc:sldLayoutMk cId="3395064832" sldId="2147484361"/>
          </pc:sldLayoutMkLst>
        </pc:sldLayoutChg>
        <pc:sldLayoutChg chg="del">
          <pc:chgData name="Joe Shen" userId="72d56720-d37e-426b-b58a-f25ed0f4bf71" providerId="ADAL" clId="{CBE0ABC6-F343-49E2-A316-0B13E0F799FA}" dt="2020-04-17T07:44:20.064" v="231" actId="2696"/>
          <pc:sldLayoutMkLst>
            <pc:docMk/>
            <pc:sldMasterMk cId="1300428602" sldId="2147484342"/>
            <pc:sldLayoutMk cId="360703265" sldId="2147484362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861" v="508" actId="2696"/>
        <pc:sldMasterMkLst>
          <pc:docMk/>
          <pc:sldMasterMk cId="3712850207" sldId="2147484363"/>
        </pc:sldMasterMkLst>
        <pc:sldLayoutChg chg="del">
          <pc:chgData name="Joe Shen" userId="72d56720-d37e-426b-b58a-f25ed0f4bf71" providerId="ADAL" clId="{CBE0ABC6-F343-49E2-A316-0B13E0F799FA}" dt="2020-04-17T07:44:20.762" v="488" actId="2696"/>
          <pc:sldLayoutMkLst>
            <pc:docMk/>
            <pc:sldMasterMk cId="3712850207" sldId="2147484363"/>
            <pc:sldLayoutMk cId="1652815735" sldId="2147484364"/>
          </pc:sldLayoutMkLst>
        </pc:sldLayoutChg>
        <pc:sldLayoutChg chg="del">
          <pc:chgData name="Joe Shen" userId="72d56720-d37e-426b-b58a-f25ed0f4bf71" providerId="ADAL" clId="{CBE0ABC6-F343-49E2-A316-0B13E0F799FA}" dt="2020-04-17T07:44:20.763" v="489" actId="2696"/>
          <pc:sldLayoutMkLst>
            <pc:docMk/>
            <pc:sldMasterMk cId="3712850207" sldId="2147484363"/>
            <pc:sldLayoutMk cId="1926565467" sldId="2147484365"/>
          </pc:sldLayoutMkLst>
        </pc:sldLayoutChg>
        <pc:sldLayoutChg chg="del">
          <pc:chgData name="Joe Shen" userId="72d56720-d37e-426b-b58a-f25ed0f4bf71" providerId="ADAL" clId="{CBE0ABC6-F343-49E2-A316-0B13E0F799FA}" dt="2020-04-17T07:44:20.764" v="490" actId="2696"/>
          <pc:sldLayoutMkLst>
            <pc:docMk/>
            <pc:sldMasterMk cId="3712850207" sldId="2147484363"/>
            <pc:sldLayoutMk cId="2436876009" sldId="2147484366"/>
          </pc:sldLayoutMkLst>
        </pc:sldLayoutChg>
        <pc:sldLayoutChg chg="del">
          <pc:chgData name="Joe Shen" userId="72d56720-d37e-426b-b58a-f25ed0f4bf71" providerId="ADAL" clId="{CBE0ABC6-F343-49E2-A316-0B13E0F799FA}" dt="2020-04-17T07:44:20.775" v="491" actId="2696"/>
          <pc:sldLayoutMkLst>
            <pc:docMk/>
            <pc:sldMasterMk cId="3712850207" sldId="2147484363"/>
            <pc:sldLayoutMk cId="3556083240" sldId="2147484367"/>
          </pc:sldLayoutMkLst>
        </pc:sldLayoutChg>
        <pc:sldLayoutChg chg="del">
          <pc:chgData name="Joe Shen" userId="72d56720-d37e-426b-b58a-f25ed0f4bf71" providerId="ADAL" clId="{CBE0ABC6-F343-49E2-A316-0B13E0F799FA}" dt="2020-04-17T07:44:20.776" v="492" actId="2696"/>
          <pc:sldLayoutMkLst>
            <pc:docMk/>
            <pc:sldMasterMk cId="3712850207" sldId="2147484363"/>
            <pc:sldLayoutMk cId="28388304" sldId="2147484368"/>
          </pc:sldLayoutMkLst>
        </pc:sldLayoutChg>
        <pc:sldLayoutChg chg="del">
          <pc:chgData name="Joe Shen" userId="72d56720-d37e-426b-b58a-f25ed0f4bf71" providerId="ADAL" clId="{CBE0ABC6-F343-49E2-A316-0B13E0F799FA}" dt="2020-04-17T07:44:20.787" v="493" actId="2696"/>
          <pc:sldLayoutMkLst>
            <pc:docMk/>
            <pc:sldMasterMk cId="3712850207" sldId="2147484363"/>
            <pc:sldLayoutMk cId="975449263" sldId="2147484369"/>
          </pc:sldLayoutMkLst>
        </pc:sldLayoutChg>
        <pc:sldLayoutChg chg="del">
          <pc:chgData name="Joe Shen" userId="72d56720-d37e-426b-b58a-f25ed0f4bf71" providerId="ADAL" clId="{CBE0ABC6-F343-49E2-A316-0B13E0F799FA}" dt="2020-04-17T07:44:20.788" v="494" actId="2696"/>
          <pc:sldLayoutMkLst>
            <pc:docMk/>
            <pc:sldMasterMk cId="3712850207" sldId="2147484363"/>
            <pc:sldLayoutMk cId="2270163135" sldId="2147484370"/>
          </pc:sldLayoutMkLst>
        </pc:sldLayoutChg>
        <pc:sldLayoutChg chg="del">
          <pc:chgData name="Joe Shen" userId="72d56720-d37e-426b-b58a-f25ed0f4bf71" providerId="ADAL" clId="{CBE0ABC6-F343-49E2-A316-0B13E0F799FA}" dt="2020-04-17T07:44:20.789" v="495" actId="2696"/>
          <pc:sldLayoutMkLst>
            <pc:docMk/>
            <pc:sldMasterMk cId="3712850207" sldId="2147484363"/>
            <pc:sldLayoutMk cId="389678349" sldId="2147484371"/>
          </pc:sldLayoutMkLst>
        </pc:sldLayoutChg>
        <pc:sldLayoutChg chg="del">
          <pc:chgData name="Joe Shen" userId="72d56720-d37e-426b-b58a-f25ed0f4bf71" providerId="ADAL" clId="{CBE0ABC6-F343-49E2-A316-0B13E0F799FA}" dt="2020-04-17T07:44:20.790" v="496" actId="2696"/>
          <pc:sldLayoutMkLst>
            <pc:docMk/>
            <pc:sldMasterMk cId="3712850207" sldId="2147484363"/>
            <pc:sldLayoutMk cId="824299141" sldId="2147484372"/>
          </pc:sldLayoutMkLst>
        </pc:sldLayoutChg>
        <pc:sldLayoutChg chg="del">
          <pc:chgData name="Joe Shen" userId="72d56720-d37e-426b-b58a-f25ed0f4bf71" providerId="ADAL" clId="{CBE0ABC6-F343-49E2-A316-0B13E0F799FA}" dt="2020-04-17T07:44:20.790" v="497" actId="2696"/>
          <pc:sldLayoutMkLst>
            <pc:docMk/>
            <pc:sldMasterMk cId="3712850207" sldId="2147484363"/>
            <pc:sldLayoutMk cId="1801344801" sldId="2147484373"/>
          </pc:sldLayoutMkLst>
        </pc:sldLayoutChg>
        <pc:sldLayoutChg chg="del">
          <pc:chgData name="Joe Shen" userId="72d56720-d37e-426b-b58a-f25ed0f4bf71" providerId="ADAL" clId="{CBE0ABC6-F343-49E2-A316-0B13E0F799FA}" dt="2020-04-17T07:44:20.791" v="498" actId="2696"/>
          <pc:sldLayoutMkLst>
            <pc:docMk/>
            <pc:sldMasterMk cId="3712850207" sldId="2147484363"/>
            <pc:sldLayoutMk cId="3014550799" sldId="2147484374"/>
          </pc:sldLayoutMkLst>
        </pc:sldLayoutChg>
        <pc:sldLayoutChg chg="del">
          <pc:chgData name="Joe Shen" userId="72d56720-d37e-426b-b58a-f25ed0f4bf71" providerId="ADAL" clId="{CBE0ABC6-F343-49E2-A316-0B13E0F799FA}" dt="2020-04-17T07:44:20.792" v="499" actId="2696"/>
          <pc:sldLayoutMkLst>
            <pc:docMk/>
            <pc:sldMasterMk cId="3712850207" sldId="2147484363"/>
            <pc:sldLayoutMk cId="3313850622" sldId="2147484375"/>
          </pc:sldLayoutMkLst>
        </pc:sldLayoutChg>
        <pc:sldLayoutChg chg="del">
          <pc:chgData name="Joe Shen" userId="72d56720-d37e-426b-b58a-f25ed0f4bf71" providerId="ADAL" clId="{CBE0ABC6-F343-49E2-A316-0B13E0F799FA}" dt="2020-04-17T07:44:20.793" v="500" actId="2696"/>
          <pc:sldLayoutMkLst>
            <pc:docMk/>
            <pc:sldMasterMk cId="3712850207" sldId="2147484363"/>
            <pc:sldLayoutMk cId="2111158487" sldId="2147484376"/>
          </pc:sldLayoutMkLst>
        </pc:sldLayoutChg>
        <pc:sldLayoutChg chg="del">
          <pc:chgData name="Joe Shen" userId="72d56720-d37e-426b-b58a-f25ed0f4bf71" providerId="ADAL" clId="{CBE0ABC6-F343-49E2-A316-0B13E0F799FA}" dt="2020-04-17T07:44:20.804" v="501" actId="2696"/>
          <pc:sldLayoutMkLst>
            <pc:docMk/>
            <pc:sldMasterMk cId="3712850207" sldId="2147484363"/>
            <pc:sldLayoutMk cId="457127729" sldId="2147484377"/>
          </pc:sldLayoutMkLst>
        </pc:sldLayoutChg>
        <pc:sldLayoutChg chg="del">
          <pc:chgData name="Joe Shen" userId="72d56720-d37e-426b-b58a-f25ed0f4bf71" providerId="ADAL" clId="{CBE0ABC6-F343-49E2-A316-0B13E0F799FA}" dt="2020-04-17T07:44:20.815" v="502" actId="2696"/>
          <pc:sldLayoutMkLst>
            <pc:docMk/>
            <pc:sldMasterMk cId="3712850207" sldId="2147484363"/>
            <pc:sldLayoutMk cId="2743395894" sldId="2147484378"/>
          </pc:sldLayoutMkLst>
        </pc:sldLayoutChg>
        <pc:sldLayoutChg chg="del">
          <pc:chgData name="Joe Shen" userId="72d56720-d37e-426b-b58a-f25ed0f4bf71" providerId="ADAL" clId="{CBE0ABC6-F343-49E2-A316-0B13E0F799FA}" dt="2020-04-17T07:44:20.816" v="503" actId="2696"/>
          <pc:sldLayoutMkLst>
            <pc:docMk/>
            <pc:sldMasterMk cId="3712850207" sldId="2147484363"/>
            <pc:sldLayoutMk cId="2531658116" sldId="2147484379"/>
          </pc:sldLayoutMkLst>
        </pc:sldLayoutChg>
        <pc:sldLayoutChg chg="del">
          <pc:chgData name="Joe Shen" userId="72d56720-d37e-426b-b58a-f25ed0f4bf71" providerId="ADAL" clId="{CBE0ABC6-F343-49E2-A316-0B13E0F799FA}" dt="2020-04-17T07:44:20.826" v="504" actId="2696"/>
          <pc:sldLayoutMkLst>
            <pc:docMk/>
            <pc:sldMasterMk cId="3712850207" sldId="2147484363"/>
            <pc:sldLayoutMk cId="1652075508" sldId="2147484380"/>
          </pc:sldLayoutMkLst>
        </pc:sldLayoutChg>
        <pc:sldLayoutChg chg="del">
          <pc:chgData name="Joe Shen" userId="72d56720-d37e-426b-b58a-f25ed0f4bf71" providerId="ADAL" clId="{CBE0ABC6-F343-49E2-A316-0B13E0F799FA}" dt="2020-04-17T07:44:20.838" v="505" actId="2696"/>
          <pc:sldLayoutMkLst>
            <pc:docMk/>
            <pc:sldMasterMk cId="3712850207" sldId="2147484363"/>
            <pc:sldLayoutMk cId="2434070884" sldId="2147484381"/>
          </pc:sldLayoutMkLst>
        </pc:sldLayoutChg>
        <pc:sldLayoutChg chg="del">
          <pc:chgData name="Joe Shen" userId="72d56720-d37e-426b-b58a-f25ed0f4bf71" providerId="ADAL" clId="{CBE0ABC6-F343-49E2-A316-0B13E0F799FA}" dt="2020-04-17T07:44:20.838" v="506" actId="2696"/>
          <pc:sldLayoutMkLst>
            <pc:docMk/>
            <pc:sldMasterMk cId="3712850207" sldId="2147484363"/>
            <pc:sldLayoutMk cId="3714403022" sldId="2147484382"/>
          </pc:sldLayoutMkLst>
        </pc:sldLayoutChg>
        <pc:sldLayoutChg chg="del">
          <pc:chgData name="Joe Shen" userId="72d56720-d37e-426b-b58a-f25ed0f4bf71" providerId="ADAL" clId="{CBE0ABC6-F343-49E2-A316-0B13E0F799FA}" dt="2020-04-17T07:44:20.849" v="507" actId="2696"/>
          <pc:sldLayoutMkLst>
            <pc:docMk/>
            <pc:sldMasterMk cId="3712850207" sldId="2147484363"/>
            <pc:sldLayoutMk cId="638362379" sldId="214748438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923" v="550" actId="2696"/>
        <pc:sldMasterMkLst>
          <pc:docMk/>
          <pc:sldMasterMk cId="2602398561" sldId="2147484472"/>
        </pc:sldMasterMkLst>
        <pc:sldLayoutChg chg="del">
          <pc:chgData name="Joe Shen" userId="72d56720-d37e-426b-b58a-f25ed0f4bf71" providerId="ADAL" clId="{CBE0ABC6-F343-49E2-A316-0B13E0F799FA}" dt="2020-04-17T07:44:20.862" v="509" actId="2696"/>
          <pc:sldLayoutMkLst>
            <pc:docMk/>
            <pc:sldMasterMk cId="2602398561" sldId="2147484472"/>
            <pc:sldLayoutMk cId="4089933949" sldId="2147484473"/>
          </pc:sldLayoutMkLst>
        </pc:sldLayoutChg>
        <pc:sldLayoutChg chg="del">
          <pc:chgData name="Joe Shen" userId="72d56720-d37e-426b-b58a-f25ed0f4bf71" providerId="ADAL" clId="{CBE0ABC6-F343-49E2-A316-0B13E0F799FA}" dt="2020-04-17T07:44:20.862" v="510" actId="2696"/>
          <pc:sldLayoutMkLst>
            <pc:docMk/>
            <pc:sldMasterMk cId="2602398561" sldId="2147484472"/>
            <pc:sldLayoutMk cId="3950065916" sldId="2147484474"/>
          </pc:sldLayoutMkLst>
        </pc:sldLayoutChg>
        <pc:sldLayoutChg chg="del">
          <pc:chgData name="Joe Shen" userId="72d56720-d37e-426b-b58a-f25ed0f4bf71" providerId="ADAL" clId="{CBE0ABC6-F343-49E2-A316-0B13E0F799FA}" dt="2020-04-17T07:44:20.863" v="511" actId="2696"/>
          <pc:sldLayoutMkLst>
            <pc:docMk/>
            <pc:sldMasterMk cId="2602398561" sldId="2147484472"/>
            <pc:sldLayoutMk cId="1464224694" sldId="2147484475"/>
          </pc:sldLayoutMkLst>
        </pc:sldLayoutChg>
        <pc:sldLayoutChg chg="del">
          <pc:chgData name="Joe Shen" userId="72d56720-d37e-426b-b58a-f25ed0f4bf71" providerId="ADAL" clId="{CBE0ABC6-F343-49E2-A316-0B13E0F799FA}" dt="2020-04-17T07:44:20.864" v="512" actId="2696"/>
          <pc:sldLayoutMkLst>
            <pc:docMk/>
            <pc:sldMasterMk cId="2602398561" sldId="2147484472"/>
            <pc:sldLayoutMk cId="823858652" sldId="2147484476"/>
          </pc:sldLayoutMkLst>
        </pc:sldLayoutChg>
        <pc:sldLayoutChg chg="del">
          <pc:chgData name="Joe Shen" userId="72d56720-d37e-426b-b58a-f25ed0f4bf71" providerId="ADAL" clId="{CBE0ABC6-F343-49E2-A316-0B13E0F799FA}" dt="2020-04-17T07:44:20.864" v="513" actId="2696"/>
          <pc:sldLayoutMkLst>
            <pc:docMk/>
            <pc:sldMasterMk cId="2602398561" sldId="2147484472"/>
            <pc:sldLayoutMk cId="4102783693" sldId="2147484477"/>
          </pc:sldLayoutMkLst>
        </pc:sldLayoutChg>
        <pc:sldLayoutChg chg="del">
          <pc:chgData name="Joe Shen" userId="72d56720-d37e-426b-b58a-f25ed0f4bf71" providerId="ADAL" clId="{CBE0ABC6-F343-49E2-A316-0B13E0F799FA}" dt="2020-04-17T07:44:20.865" v="514" actId="2696"/>
          <pc:sldLayoutMkLst>
            <pc:docMk/>
            <pc:sldMasterMk cId="2602398561" sldId="2147484472"/>
            <pc:sldLayoutMk cId="3129149559" sldId="2147484478"/>
          </pc:sldLayoutMkLst>
        </pc:sldLayoutChg>
        <pc:sldLayoutChg chg="del">
          <pc:chgData name="Joe Shen" userId="72d56720-d37e-426b-b58a-f25ed0f4bf71" providerId="ADAL" clId="{CBE0ABC6-F343-49E2-A316-0B13E0F799FA}" dt="2020-04-17T07:44:20.866" v="515" actId="2696"/>
          <pc:sldLayoutMkLst>
            <pc:docMk/>
            <pc:sldMasterMk cId="2602398561" sldId="2147484472"/>
            <pc:sldLayoutMk cId="4030611453" sldId="2147484479"/>
          </pc:sldLayoutMkLst>
        </pc:sldLayoutChg>
        <pc:sldLayoutChg chg="del">
          <pc:chgData name="Joe Shen" userId="72d56720-d37e-426b-b58a-f25ed0f4bf71" providerId="ADAL" clId="{CBE0ABC6-F343-49E2-A316-0B13E0F799FA}" dt="2020-04-17T07:44:20.866" v="516" actId="2696"/>
          <pc:sldLayoutMkLst>
            <pc:docMk/>
            <pc:sldMasterMk cId="2602398561" sldId="2147484472"/>
            <pc:sldLayoutMk cId="3312110672" sldId="2147484480"/>
          </pc:sldLayoutMkLst>
        </pc:sldLayoutChg>
        <pc:sldLayoutChg chg="del">
          <pc:chgData name="Joe Shen" userId="72d56720-d37e-426b-b58a-f25ed0f4bf71" providerId="ADAL" clId="{CBE0ABC6-F343-49E2-A316-0B13E0F799FA}" dt="2020-04-17T07:44:20.867" v="517" actId="2696"/>
          <pc:sldLayoutMkLst>
            <pc:docMk/>
            <pc:sldMasterMk cId="2602398561" sldId="2147484472"/>
            <pc:sldLayoutMk cId="1140266578" sldId="2147484481"/>
          </pc:sldLayoutMkLst>
        </pc:sldLayoutChg>
        <pc:sldLayoutChg chg="del">
          <pc:chgData name="Joe Shen" userId="72d56720-d37e-426b-b58a-f25ed0f4bf71" providerId="ADAL" clId="{CBE0ABC6-F343-49E2-A316-0B13E0F799FA}" dt="2020-04-17T07:44:20.867" v="518" actId="2696"/>
          <pc:sldLayoutMkLst>
            <pc:docMk/>
            <pc:sldMasterMk cId="2602398561" sldId="2147484472"/>
            <pc:sldLayoutMk cId="1219443443" sldId="2147484482"/>
          </pc:sldLayoutMkLst>
        </pc:sldLayoutChg>
        <pc:sldLayoutChg chg="del">
          <pc:chgData name="Joe Shen" userId="72d56720-d37e-426b-b58a-f25ed0f4bf71" providerId="ADAL" clId="{CBE0ABC6-F343-49E2-A316-0B13E0F799FA}" dt="2020-04-17T07:44:20.868" v="519" actId="2696"/>
          <pc:sldLayoutMkLst>
            <pc:docMk/>
            <pc:sldMasterMk cId="2602398561" sldId="2147484472"/>
            <pc:sldLayoutMk cId="2761427750" sldId="2147484483"/>
          </pc:sldLayoutMkLst>
        </pc:sldLayoutChg>
        <pc:sldLayoutChg chg="del">
          <pc:chgData name="Joe Shen" userId="72d56720-d37e-426b-b58a-f25ed0f4bf71" providerId="ADAL" clId="{CBE0ABC6-F343-49E2-A316-0B13E0F799FA}" dt="2020-04-17T07:44:20.869" v="520" actId="2696"/>
          <pc:sldLayoutMkLst>
            <pc:docMk/>
            <pc:sldMasterMk cId="2602398561" sldId="2147484472"/>
            <pc:sldLayoutMk cId="511729937" sldId="2147484484"/>
          </pc:sldLayoutMkLst>
        </pc:sldLayoutChg>
        <pc:sldLayoutChg chg="del">
          <pc:chgData name="Joe Shen" userId="72d56720-d37e-426b-b58a-f25ed0f4bf71" providerId="ADAL" clId="{CBE0ABC6-F343-49E2-A316-0B13E0F799FA}" dt="2020-04-17T07:44:20.880" v="521" actId="2696"/>
          <pc:sldLayoutMkLst>
            <pc:docMk/>
            <pc:sldMasterMk cId="2602398561" sldId="2147484472"/>
            <pc:sldLayoutMk cId="1969270836" sldId="2147484485"/>
          </pc:sldLayoutMkLst>
        </pc:sldLayoutChg>
        <pc:sldLayoutChg chg="del">
          <pc:chgData name="Joe Shen" userId="72d56720-d37e-426b-b58a-f25ed0f4bf71" providerId="ADAL" clId="{CBE0ABC6-F343-49E2-A316-0B13E0F799FA}" dt="2020-04-17T07:44:20.881" v="522" actId="2696"/>
          <pc:sldLayoutMkLst>
            <pc:docMk/>
            <pc:sldMasterMk cId="2602398561" sldId="2147484472"/>
            <pc:sldLayoutMk cId="2103206365" sldId="2147484486"/>
          </pc:sldLayoutMkLst>
        </pc:sldLayoutChg>
        <pc:sldLayoutChg chg="del">
          <pc:chgData name="Joe Shen" userId="72d56720-d37e-426b-b58a-f25ed0f4bf71" providerId="ADAL" clId="{CBE0ABC6-F343-49E2-A316-0B13E0F799FA}" dt="2020-04-17T07:44:20.882" v="523" actId="2696"/>
          <pc:sldLayoutMkLst>
            <pc:docMk/>
            <pc:sldMasterMk cId="2602398561" sldId="2147484472"/>
            <pc:sldLayoutMk cId="1455135140" sldId="2147484487"/>
          </pc:sldLayoutMkLst>
        </pc:sldLayoutChg>
        <pc:sldLayoutChg chg="del">
          <pc:chgData name="Joe Shen" userId="72d56720-d37e-426b-b58a-f25ed0f4bf71" providerId="ADAL" clId="{CBE0ABC6-F343-49E2-A316-0B13E0F799FA}" dt="2020-04-17T07:44:20.882" v="524" actId="2696"/>
          <pc:sldLayoutMkLst>
            <pc:docMk/>
            <pc:sldMasterMk cId="2602398561" sldId="2147484472"/>
            <pc:sldLayoutMk cId="2273188483" sldId="2147484488"/>
          </pc:sldLayoutMkLst>
        </pc:sldLayoutChg>
        <pc:sldLayoutChg chg="del">
          <pc:chgData name="Joe Shen" userId="72d56720-d37e-426b-b58a-f25ed0f4bf71" providerId="ADAL" clId="{CBE0ABC6-F343-49E2-A316-0B13E0F799FA}" dt="2020-04-17T07:44:20.883" v="525" actId="2696"/>
          <pc:sldLayoutMkLst>
            <pc:docMk/>
            <pc:sldMasterMk cId="2602398561" sldId="2147484472"/>
            <pc:sldLayoutMk cId="84934645" sldId="2147484489"/>
          </pc:sldLayoutMkLst>
        </pc:sldLayoutChg>
        <pc:sldLayoutChg chg="del">
          <pc:chgData name="Joe Shen" userId="72d56720-d37e-426b-b58a-f25ed0f4bf71" providerId="ADAL" clId="{CBE0ABC6-F343-49E2-A316-0B13E0F799FA}" dt="2020-04-17T07:44:20.884" v="526" actId="2696"/>
          <pc:sldLayoutMkLst>
            <pc:docMk/>
            <pc:sldMasterMk cId="2602398561" sldId="2147484472"/>
            <pc:sldLayoutMk cId="3274814758" sldId="2147484490"/>
          </pc:sldLayoutMkLst>
        </pc:sldLayoutChg>
        <pc:sldLayoutChg chg="del">
          <pc:chgData name="Joe Shen" userId="72d56720-d37e-426b-b58a-f25ed0f4bf71" providerId="ADAL" clId="{CBE0ABC6-F343-49E2-A316-0B13E0F799FA}" dt="2020-04-17T07:44:20.885" v="527" actId="2696"/>
          <pc:sldLayoutMkLst>
            <pc:docMk/>
            <pc:sldMasterMk cId="2602398561" sldId="2147484472"/>
            <pc:sldLayoutMk cId="2094930925" sldId="2147484491"/>
          </pc:sldLayoutMkLst>
        </pc:sldLayoutChg>
        <pc:sldLayoutChg chg="del">
          <pc:chgData name="Joe Shen" userId="72d56720-d37e-426b-b58a-f25ed0f4bf71" providerId="ADAL" clId="{CBE0ABC6-F343-49E2-A316-0B13E0F799FA}" dt="2020-04-17T07:44:20.896" v="528" actId="2696"/>
          <pc:sldLayoutMkLst>
            <pc:docMk/>
            <pc:sldMasterMk cId="2602398561" sldId="2147484472"/>
            <pc:sldLayoutMk cId="340094250" sldId="2147484492"/>
          </pc:sldLayoutMkLst>
        </pc:sldLayoutChg>
        <pc:sldLayoutChg chg="del">
          <pc:chgData name="Joe Shen" userId="72d56720-d37e-426b-b58a-f25ed0f4bf71" providerId="ADAL" clId="{CBE0ABC6-F343-49E2-A316-0B13E0F799FA}" dt="2020-04-17T07:44:20.897" v="529" actId="2696"/>
          <pc:sldLayoutMkLst>
            <pc:docMk/>
            <pc:sldMasterMk cId="2602398561" sldId="2147484472"/>
            <pc:sldLayoutMk cId="2529462218" sldId="2147484493"/>
          </pc:sldLayoutMkLst>
        </pc:sldLayoutChg>
        <pc:sldLayoutChg chg="del">
          <pc:chgData name="Joe Shen" userId="72d56720-d37e-426b-b58a-f25ed0f4bf71" providerId="ADAL" clId="{CBE0ABC6-F343-49E2-A316-0B13E0F799FA}" dt="2020-04-17T07:44:20.898" v="530" actId="2696"/>
          <pc:sldLayoutMkLst>
            <pc:docMk/>
            <pc:sldMasterMk cId="2602398561" sldId="2147484472"/>
            <pc:sldLayoutMk cId="84083109" sldId="2147484494"/>
          </pc:sldLayoutMkLst>
        </pc:sldLayoutChg>
        <pc:sldLayoutChg chg="del">
          <pc:chgData name="Joe Shen" userId="72d56720-d37e-426b-b58a-f25ed0f4bf71" providerId="ADAL" clId="{CBE0ABC6-F343-49E2-A316-0B13E0F799FA}" dt="2020-04-17T07:44:20.898" v="531" actId="2696"/>
          <pc:sldLayoutMkLst>
            <pc:docMk/>
            <pc:sldMasterMk cId="2602398561" sldId="2147484472"/>
            <pc:sldLayoutMk cId="578166179" sldId="2147484495"/>
          </pc:sldLayoutMkLst>
        </pc:sldLayoutChg>
        <pc:sldLayoutChg chg="del">
          <pc:chgData name="Joe Shen" userId="72d56720-d37e-426b-b58a-f25ed0f4bf71" providerId="ADAL" clId="{CBE0ABC6-F343-49E2-A316-0B13E0F799FA}" dt="2020-04-17T07:44:20.899" v="532" actId="2696"/>
          <pc:sldLayoutMkLst>
            <pc:docMk/>
            <pc:sldMasterMk cId="2602398561" sldId="2147484472"/>
            <pc:sldLayoutMk cId="2314777559" sldId="2147484496"/>
          </pc:sldLayoutMkLst>
        </pc:sldLayoutChg>
        <pc:sldLayoutChg chg="del">
          <pc:chgData name="Joe Shen" userId="72d56720-d37e-426b-b58a-f25ed0f4bf71" providerId="ADAL" clId="{CBE0ABC6-F343-49E2-A316-0B13E0F799FA}" dt="2020-04-17T07:44:20.900" v="533" actId="2696"/>
          <pc:sldLayoutMkLst>
            <pc:docMk/>
            <pc:sldMasterMk cId="2602398561" sldId="2147484472"/>
            <pc:sldLayoutMk cId="2836510419" sldId="2147484497"/>
          </pc:sldLayoutMkLst>
        </pc:sldLayoutChg>
        <pc:sldLayoutChg chg="del">
          <pc:chgData name="Joe Shen" userId="72d56720-d37e-426b-b58a-f25ed0f4bf71" providerId="ADAL" clId="{CBE0ABC6-F343-49E2-A316-0B13E0F799FA}" dt="2020-04-17T07:44:20.901" v="534" actId="2696"/>
          <pc:sldLayoutMkLst>
            <pc:docMk/>
            <pc:sldMasterMk cId="2602398561" sldId="2147484472"/>
            <pc:sldLayoutMk cId="3502209922" sldId="2147484498"/>
          </pc:sldLayoutMkLst>
        </pc:sldLayoutChg>
        <pc:sldLayoutChg chg="del">
          <pc:chgData name="Joe Shen" userId="72d56720-d37e-426b-b58a-f25ed0f4bf71" providerId="ADAL" clId="{CBE0ABC6-F343-49E2-A316-0B13E0F799FA}" dt="2020-04-17T07:44:20.902" v="535" actId="2696"/>
          <pc:sldLayoutMkLst>
            <pc:docMk/>
            <pc:sldMasterMk cId="2602398561" sldId="2147484472"/>
            <pc:sldLayoutMk cId="376175817" sldId="2147484499"/>
          </pc:sldLayoutMkLst>
        </pc:sldLayoutChg>
        <pc:sldLayoutChg chg="del">
          <pc:chgData name="Joe Shen" userId="72d56720-d37e-426b-b58a-f25ed0f4bf71" providerId="ADAL" clId="{CBE0ABC6-F343-49E2-A316-0B13E0F799FA}" dt="2020-04-17T07:44:20.903" v="536" actId="2696"/>
          <pc:sldLayoutMkLst>
            <pc:docMk/>
            <pc:sldMasterMk cId="2602398561" sldId="2147484472"/>
            <pc:sldLayoutMk cId="235537204" sldId="2147484500"/>
          </pc:sldLayoutMkLst>
        </pc:sldLayoutChg>
        <pc:sldLayoutChg chg="del">
          <pc:chgData name="Joe Shen" userId="72d56720-d37e-426b-b58a-f25ed0f4bf71" providerId="ADAL" clId="{CBE0ABC6-F343-49E2-A316-0B13E0F799FA}" dt="2020-04-17T07:44:20.903" v="537" actId="2696"/>
          <pc:sldLayoutMkLst>
            <pc:docMk/>
            <pc:sldMasterMk cId="2602398561" sldId="2147484472"/>
            <pc:sldLayoutMk cId="2113612008" sldId="2147484501"/>
          </pc:sldLayoutMkLst>
        </pc:sldLayoutChg>
        <pc:sldLayoutChg chg="del">
          <pc:chgData name="Joe Shen" userId="72d56720-d37e-426b-b58a-f25ed0f4bf71" providerId="ADAL" clId="{CBE0ABC6-F343-49E2-A316-0B13E0F799FA}" dt="2020-04-17T07:44:20.904" v="538" actId="2696"/>
          <pc:sldLayoutMkLst>
            <pc:docMk/>
            <pc:sldMasterMk cId="2602398561" sldId="2147484472"/>
            <pc:sldLayoutMk cId="770459566" sldId="2147484502"/>
          </pc:sldLayoutMkLst>
        </pc:sldLayoutChg>
        <pc:sldLayoutChg chg="del">
          <pc:chgData name="Joe Shen" userId="72d56720-d37e-426b-b58a-f25ed0f4bf71" providerId="ADAL" clId="{CBE0ABC6-F343-49E2-A316-0B13E0F799FA}" dt="2020-04-17T07:44:20.905" v="539" actId="2696"/>
          <pc:sldLayoutMkLst>
            <pc:docMk/>
            <pc:sldMasterMk cId="2602398561" sldId="2147484472"/>
            <pc:sldLayoutMk cId="1324844677" sldId="2147484503"/>
          </pc:sldLayoutMkLst>
        </pc:sldLayoutChg>
        <pc:sldLayoutChg chg="del">
          <pc:chgData name="Joe Shen" userId="72d56720-d37e-426b-b58a-f25ed0f4bf71" providerId="ADAL" clId="{CBE0ABC6-F343-49E2-A316-0B13E0F799FA}" dt="2020-04-17T07:44:20.905" v="540" actId="2696"/>
          <pc:sldLayoutMkLst>
            <pc:docMk/>
            <pc:sldMasterMk cId="2602398561" sldId="2147484472"/>
            <pc:sldLayoutMk cId="2263972401" sldId="2147484504"/>
          </pc:sldLayoutMkLst>
        </pc:sldLayoutChg>
        <pc:sldLayoutChg chg="del">
          <pc:chgData name="Joe Shen" userId="72d56720-d37e-426b-b58a-f25ed0f4bf71" providerId="ADAL" clId="{CBE0ABC6-F343-49E2-A316-0B13E0F799FA}" dt="2020-04-17T07:44:20.906" v="541" actId="2696"/>
          <pc:sldLayoutMkLst>
            <pc:docMk/>
            <pc:sldMasterMk cId="2602398561" sldId="2147484472"/>
            <pc:sldLayoutMk cId="665312372" sldId="2147484505"/>
          </pc:sldLayoutMkLst>
        </pc:sldLayoutChg>
        <pc:sldLayoutChg chg="del">
          <pc:chgData name="Joe Shen" userId="72d56720-d37e-426b-b58a-f25ed0f4bf71" providerId="ADAL" clId="{CBE0ABC6-F343-49E2-A316-0B13E0F799FA}" dt="2020-04-17T07:44:20.907" v="542" actId="2696"/>
          <pc:sldLayoutMkLst>
            <pc:docMk/>
            <pc:sldMasterMk cId="2602398561" sldId="2147484472"/>
            <pc:sldLayoutMk cId="436351775" sldId="2147484506"/>
          </pc:sldLayoutMkLst>
        </pc:sldLayoutChg>
        <pc:sldLayoutChg chg="del">
          <pc:chgData name="Joe Shen" userId="72d56720-d37e-426b-b58a-f25ed0f4bf71" providerId="ADAL" clId="{CBE0ABC6-F343-49E2-A316-0B13E0F799FA}" dt="2020-04-17T07:44:20.907" v="543" actId="2696"/>
          <pc:sldLayoutMkLst>
            <pc:docMk/>
            <pc:sldMasterMk cId="2602398561" sldId="2147484472"/>
            <pc:sldLayoutMk cId="2535918429" sldId="2147484507"/>
          </pc:sldLayoutMkLst>
        </pc:sldLayoutChg>
        <pc:sldLayoutChg chg="del">
          <pc:chgData name="Joe Shen" userId="72d56720-d37e-426b-b58a-f25ed0f4bf71" providerId="ADAL" clId="{CBE0ABC6-F343-49E2-A316-0B13E0F799FA}" dt="2020-04-17T07:44:20.908" v="544" actId="2696"/>
          <pc:sldLayoutMkLst>
            <pc:docMk/>
            <pc:sldMasterMk cId="2602398561" sldId="2147484472"/>
            <pc:sldLayoutMk cId="2559805920" sldId="2147484508"/>
          </pc:sldLayoutMkLst>
        </pc:sldLayoutChg>
        <pc:sldLayoutChg chg="del">
          <pc:chgData name="Joe Shen" userId="72d56720-d37e-426b-b58a-f25ed0f4bf71" providerId="ADAL" clId="{CBE0ABC6-F343-49E2-A316-0B13E0F799FA}" dt="2020-04-17T07:44:20.909" v="545" actId="2696"/>
          <pc:sldLayoutMkLst>
            <pc:docMk/>
            <pc:sldMasterMk cId="2602398561" sldId="2147484472"/>
            <pc:sldLayoutMk cId="3915747954" sldId="2147484509"/>
          </pc:sldLayoutMkLst>
        </pc:sldLayoutChg>
        <pc:sldLayoutChg chg="del">
          <pc:chgData name="Joe Shen" userId="72d56720-d37e-426b-b58a-f25ed0f4bf71" providerId="ADAL" clId="{CBE0ABC6-F343-49E2-A316-0B13E0F799FA}" dt="2020-04-17T07:44:20.910" v="546" actId="2696"/>
          <pc:sldLayoutMkLst>
            <pc:docMk/>
            <pc:sldMasterMk cId="2602398561" sldId="2147484472"/>
            <pc:sldLayoutMk cId="2468068901" sldId="2147484510"/>
          </pc:sldLayoutMkLst>
        </pc:sldLayoutChg>
        <pc:sldLayoutChg chg="del">
          <pc:chgData name="Joe Shen" userId="72d56720-d37e-426b-b58a-f25ed0f4bf71" providerId="ADAL" clId="{CBE0ABC6-F343-49E2-A316-0B13E0F799FA}" dt="2020-04-17T07:44:20.910" v="547" actId="2696"/>
          <pc:sldLayoutMkLst>
            <pc:docMk/>
            <pc:sldMasterMk cId="2602398561" sldId="2147484472"/>
            <pc:sldLayoutMk cId="740130806" sldId="2147484511"/>
          </pc:sldLayoutMkLst>
        </pc:sldLayoutChg>
        <pc:sldLayoutChg chg="del">
          <pc:chgData name="Joe Shen" userId="72d56720-d37e-426b-b58a-f25ed0f4bf71" providerId="ADAL" clId="{CBE0ABC6-F343-49E2-A316-0B13E0F799FA}" dt="2020-04-17T07:44:20.911" v="548" actId="2696"/>
          <pc:sldLayoutMkLst>
            <pc:docMk/>
            <pc:sldMasterMk cId="2602398561" sldId="2147484472"/>
            <pc:sldLayoutMk cId="3531986758" sldId="2147484512"/>
          </pc:sldLayoutMkLst>
        </pc:sldLayoutChg>
        <pc:sldLayoutChg chg="del">
          <pc:chgData name="Joe Shen" userId="72d56720-d37e-426b-b58a-f25ed0f4bf71" providerId="ADAL" clId="{CBE0ABC6-F343-49E2-A316-0B13E0F799FA}" dt="2020-04-17T07:44:20.912" v="549" actId="2696"/>
          <pc:sldLayoutMkLst>
            <pc:docMk/>
            <pc:sldMasterMk cId="2602398561" sldId="2147484472"/>
            <pc:sldLayoutMk cId="1237247326" sldId="214748451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2.369" v="1289" actId="2696"/>
        <pc:sldMasterMkLst>
          <pc:docMk/>
          <pc:sldMasterMk cId="3493247764" sldId="2147484535"/>
        </pc:sldMasterMkLst>
        <pc:sldLayoutChg chg="del">
          <pc:chgData name="Joe Shen" userId="72d56720-d37e-426b-b58a-f25ed0f4bf71" providerId="ADAL" clId="{CBE0ABC6-F343-49E2-A316-0B13E0F799FA}" dt="2020-04-17T07:44:22.354" v="1271" actId="2696"/>
          <pc:sldLayoutMkLst>
            <pc:docMk/>
            <pc:sldMasterMk cId="3493247764" sldId="2147484535"/>
            <pc:sldLayoutMk cId="1245468518" sldId="2147484536"/>
          </pc:sldLayoutMkLst>
        </pc:sldLayoutChg>
        <pc:sldLayoutChg chg="del">
          <pc:chgData name="Joe Shen" userId="72d56720-d37e-426b-b58a-f25ed0f4bf71" providerId="ADAL" clId="{CBE0ABC6-F343-49E2-A316-0B13E0F799FA}" dt="2020-04-17T07:44:22.355" v="1272" actId="2696"/>
          <pc:sldLayoutMkLst>
            <pc:docMk/>
            <pc:sldMasterMk cId="3493247764" sldId="2147484535"/>
            <pc:sldLayoutMk cId="491311123" sldId="2147484537"/>
          </pc:sldLayoutMkLst>
        </pc:sldLayoutChg>
        <pc:sldLayoutChg chg="del">
          <pc:chgData name="Joe Shen" userId="72d56720-d37e-426b-b58a-f25ed0f4bf71" providerId="ADAL" clId="{CBE0ABC6-F343-49E2-A316-0B13E0F799FA}" dt="2020-04-17T07:44:22.356" v="1273" actId="2696"/>
          <pc:sldLayoutMkLst>
            <pc:docMk/>
            <pc:sldMasterMk cId="3493247764" sldId="2147484535"/>
            <pc:sldLayoutMk cId="2825264064" sldId="2147484538"/>
          </pc:sldLayoutMkLst>
        </pc:sldLayoutChg>
        <pc:sldLayoutChg chg="del">
          <pc:chgData name="Joe Shen" userId="72d56720-d37e-426b-b58a-f25ed0f4bf71" providerId="ADAL" clId="{CBE0ABC6-F343-49E2-A316-0B13E0F799FA}" dt="2020-04-17T07:44:22.357" v="1274" actId="2696"/>
          <pc:sldLayoutMkLst>
            <pc:docMk/>
            <pc:sldMasterMk cId="3493247764" sldId="2147484535"/>
            <pc:sldLayoutMk cId="2008472172" sldId="2147484539"/>
          </pc:sldLayoutMkLst>
        </pc:sldLayoutChg>
        <pc:sldLayoutChg chg="del">
          <pc:chgData name="Joe Shen" userId="72d56720-d37e-426b-b58a-f25ed0f4bf71" providerId="ADAL" clId="{CBE0ABC6-F343-49E2-A316-0B13E0F799FA}" dt="2020-04-17T07:44:22.357" v="1275" actId="2696"/>
          <pc:sldLayoutMkLst>
            <pc:docMk/>
            <pc:sldMasterMk cId="3493247764" sldId="2147484535"/>
            <pc:sldLayoutMk cId="1696514720" sldId="2147484540"/>
          </pc:sldLayoutMkLst>
        </pc:sldLayoutChg>
        <pc:sldLayoutChg chg="del">
          <pc:chgData name="Joe Shen" userId="72d56720-d37e-426b-b58a-f25ed0f4bf71" providerId="ADAL" clId="{CBE0ABC6-F343-49E2-A316-0B13E0F799FA}" dt="2020-04-17T07:44:22.358" v="1276" actId="2696"/>
          <pc:sldLayoutMkLst>
            <pc:docMk/>
            <pc:sldMasterMk cId="3493247764" sldId="2147484535"/>
            <pc:sldLayoutMk cId="484606593" sldId="2147484541"/>
          </pc:sldLayoutMkLst>
        </pc:sldLayoutChg>
        <pc:sldLayoutChg chg="del">
          <pc:chgData name="Joe Shen" userId="72d56720-d37e-426b-b58a-f25ed0f4bf71" providerId="ADAL" clId="{CBE0ABC6-F343-49E2-A316-0B13E0F799FA}" dt="2020-04-17T07:44:22.359" v="1277" actId="2696"/>
          <pc:sldLayoutMkLst>
            <pc:docMk/>
            <pc:sldMasterMk cId="3493247764" sldId="2147484535"/>
            <pc:sldLayoutMk cId="1448872630" sldId="2147484542"/>
          </pc:sldLayoutMkLst>
        </pc:sldLayoutChg>
        <pc:sldLayoutChg chg="del">
          <pc:chgData name="Joe Shen" userId="72d56720-d37e-426b-b58a-f25ed0f4bf71" providerId="ADAL" clId="{CBE0ABC6-F343-49E2-A316-0B13E0F799FA}" dt="2020-04-17T07:44:22.360" v="1278" actId="2696"/>
          <pc:sldLayoutMkLst>
            <pc:docMk/>
            <pc:sldMasterMk cId="3493247764" sldId="2147484535"/>
            <pc:sldLayoutMk cId="291617770" sldId="2147484543"/>
          </pc:sldLayoutMkLst>
        </pc:sldLayoutChg>
        <pc:sldLayoutChg chg="del">
          <pc:chgData name="Joe Shen" userId="72d56720-d37e-426b-b58a-f25ed0f4bf71" providerId="ADAL" clId="{CBE0ABC6-F343-49E2-A316-0B13E0F799FA}" dt="2020-04-17T07:44:22.361" v="1279" actId="2696"/>
          <pc:sldLayoutMkLst>
            <pc:docMk/>
            <pc:sldMasterMk cId="3493247764" sldId="2147484535"/>
            <pc:sldLayoutMk cId="1211078343" sldId="2147484544"/>
          </pc:sldLayoutMkLst>
        </pc:sldLayoutChg>
        <pc:sldLayoutChg chg="del">
          <pc:chgData name="Joe Shen" userId="72d56720-d37e-426b-b58a-f25ed0f4bf71" providerId="ADAL" clId="{CBE0ABC6-F343-49E2-A316-0B13E0F799FA}" dt="2020-04-17T07:44:22.362" v="1280" actId="2696"/>
          <pc:sldLayoutMkLst>
            <pc:docMk/>
            <pc:sldMasterMk cId="3493247764" sldId="2147484535"/>
            <pc:sldLayoutMk cId="3202785044" sldId="2147484545"/>
          </pc:sldLayoutMkLst>
        </pc:sldLayoutChg>
        <pc:sldLayoutChg chg="del">
          <pc:chgData name="Joe Shen" userId="72d56720-d37e-426b-b58a-f25ed0f4bf71" providerId="ADAL" clId="{CBE0ABC6-F343-49E2-A316-0B13E0F799FA}" dt="2020-04-17T07:44:22.363" v="1281" actId="2696"/>
          <pc:sldLayoutMkLst>
            <pc:docMk/>
            <pc:sldMasterMk cId="3493247764" sldId="2147484535"/>
            <pc:sldLayoutMk cId="2651858043" sldId="2147484546"/>
          </pc:sldLayoutMkLst>
        </pc:sldLayoutChg>
        <pc:sldLayoutChg chg="del">
          <pc:chgData name="Joe Shen" userId="72d56720-d37e-426b-b58a-f25ed0f4bf71" providerId="ADAL" clId="{CBE0ABC6-F343-49E2-A316-0B13E0F799FA}" dt="2020-04-17T07:44:22.363" v="1282" actId="2696"/>
          <pc:sldLayoutMkLst>
            <pc:docMk/>
            <pc:sldMasterMk cId="3493247764" sldId="2147484535"/>
            <pc:sldLayoutMk cId="1551802044" sldId="2147484547"/>
          </pc:sldLayoutMkLst>
        </pc:sldLayoutChg>
        <pc:sldLayoutChg chg="del">
          <pc:chgData name="Joe Shen" userId="72d56720-d37e-426b-b58a-f25ed0f4bf71" providerId="ADAL" clId="{CBE0ABC6-F343-49E2-A316-0B13E0F799FA}" dt="2020-04-17T07:44:22.364" v="1283" actId="2696"/>
          <pc:sldLayoutMkLst>
            <pc:docMk/>
            <pc:sldMasterMk cId="3493247764" sldId="2147484535"/>
            <pc:sldLayoutMk cId="3990330537" sldId="2147484548"/>
          </pc:sldLayoutMkLst>
        </pc:sldLayoutChg>
        <pc:sldLayoutChg chg="del">
          <pc:chgData name="Joe Shen" userId="72d56720-d37e-426b-b58a-f25ed0f4bf71" providerId="ADAL" clId="{CBE0ABC6-F343-49E2-A316-0B13E0F799FA}" dt="2020-04-17T07:44:22.365" v="1284" actId="2696"/>
          <pc:sldLayoutMkLst>
            <pc:docMk/>
            <pc:sldMasterMk cId="3493247764" sldId="2147484535"/>
            <pc:sldLayoutMk cId="2151797952" sldId="2147484549"/>
          </pc:sldLayoutMkLst>
        </pc:sldLayoutChg>
        <pc:sldLayoutChg chg="del">
          <pc:chgData name="Joe Shen" userId="72d56720-d37e-426b-b58a-f25ed0f4bf71" providerId="ADAL" clId="{CBE0ABC6-F343-49E2-A316-0B13E0F799FA}" dt="2020-04-17T07:44:22.365" v="1285" actId="2696"/>
          <pc:sldLayoutMkLst>
            <pc:docMk/>
            <pc:sldMasterMk cId="3493247764" sldId="2147484535"/>
            <pc:sldLayoutMk cId="3515998621" sldId="2147484550"/>
          </pc:sldLayoutMkLst>
        </pc:sldLayoutChg>
        <pc:sldLayoutChg chg="del">
          <pc:chgData name="Joe Shen" userId="72d56720-d37e-426b-b58a-f25ed0f4bf71" providerId="ADAL" clId="{CBE0ABC6-F343-49E2-A316-0B13E0F799FA}" dt="2020-04-17T07:44:22.366" v="1286" actId="2696"/>
          <pc:sldLayoutMkLst>
            <pc:docMk/>
            <pc:sldMasterMk cId="3493247764" sldId="2147484535"/>
            <pc:sldLayoutMk cId="3784495220" sldId="2147484551"/>
          </pc:sldLayoutMkLst>
        </pc:sldLayoutChg>
        <pc:sldLayoutChg chg="del">
          <pc:chgData name="Joe Shen" userId="72d56720-d37e-426b-b58a-f25ed0f4bf71" providerId="ADAL" clId="{CBE0ABC6-F343-49E2-A316-0B13E0F799FA}" dt="2020-04-17T07:44:22.367" v="1287" actId="2696"/>
          <pc:sldLayoutMkLst>
            <pc:docMk/>
            <pc:sldMasterMk cId="3493247764" sldId="2147484535"/>
            <pc:sldLayoutMk cId="3389744093" sldId="2147484552"/>
          </pc:sldLayoutMkLst>
        </pc:sldLayoutChg>
        <pc:sldLayoutChg chg="del">
          <pc:chgData name="Joe Shen" userId="72d56720-d37e-426b-b58a-f25ed0f4bf71" providerId="ADAL" clId="{CBE0ABC6-F343-49E2-A316-0B13E0F799FA}" dt="2020-04-17T07:44:22.367" v="1288" actId="2696"/>
          <pc:sldLayoutMkLst>
            <pc:docMk/>
            <pc:sldMasterMk cId="3493247764" sldId="2147484535"/>
            <pc:sldLayoutMk cId="740036731" sldId="214748455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19.885" v="182" actId="2696"/>
        <pc:sldMasterMkLst>
          <pc:docMk/>
          <pc:sldMasterMk cId="3652501051" sldId="2147484554"/>
        </pc:sldMasterMkLst>
        <pc:sldLayoutChg chg="del">
          <pc:chgData name="Joe Shen" userId="72d56720-d37e-426b-b58a-f25ed0f4bf71" providerId="ADAL" clId="{CBE0ABC6-F343-49E2-A316-0B13E0F799FA}" dt="2020-04-17T07:44:19.869" v="164" actId="2696"/>
          <pc:sldLayoutMkLst>
            <pc:docMk/>
            <pc:sldMasterMk cId="3652501051" sldId="2147484554"/>
            <pc:sldLayoutMk cId="773409363" sldId="2147484555"/>
          </pc:sldLayoutMkLst>
        </pc:sldLayoutChg>
        <pc:sldLayoutChg chg="del">
          <pc:chgData name="Joe Shen" userId="72d56720-d37e-426b-b58a-f25ed0f4bf71" providerId="ADAL" clId="{CBE0ABC6-F343-49E2-A316-0B13E0F799FA}" dt="2020-04-17T07:44:19.870" v="165" actId="2696"/>
          <pc:sldLayoutMkLst>
            <pc:docMk/>
            <pc:sldMasterMk cId="3652501051" sldId="2147484554"/>
            <pc:sldLayoutMk cId="3025906087" sldId="2147484556"/>
          </pc:sldLayoutMkLst>
        </pc:sldLayoutChg>
        <pc:sldLayoutChg chg="del">
          <pc:chgData name="Joe Shen" userId="72d56720-d37e-426b-b58a-f25ed0f4bf71" providerId="ADAL" clId="{CBE0ABC6-F343-49E2-A316-0B13E0F799FA}" dt="2020-04-17T07:44:19.871" v="166" actId="2696"/>
          <pc:sldLayoutMkLst>
            <pc:docMk/>
            <pc:sldMasterMk cId="3652501051" sldId="2147484554"/>
            <pc:sldLayoutMk cId="494506572" sldId="2147484557"/>
          </pc:sldLayoutMkLst>
        </pc:sldLayoutChg>
        <pc:sldLayoutChg chg="del">
          <pc:chgData name="Joe Shen" userId="72d56720-d37e-426b-b58a-f25ed0f4bf71" providerId="ADAL" clId="{CBE0ABC6-F343-49E2-A316-0B13E0F799FA}" dt="2020-04-17T07:44:19.872" v="167" actId="2696"/>
          <pc:sldLayoutMkLst>
            <pc:docMk/>
            <pc:sldMasterMk cId="3652501051" sldId="2147484554"/>
            <pc:sldLayoutMk cId="273676499" sldId="2147484558"/>
          </pc:sldLayoutMkLst>
        </pc:sldLayoutChg>
        <pc:sldLayoutChg chg="del">
          <pc:chgData name="Joe Shen" userId="72d56720-d37e-426b-b58a-f25ed0f4bf71" providerId="ADAL" clId="{CBE0ABC6-F343-49E2-A316-0B13E0F799FA}" dt="2020-04-17T07:44:19.873" v="168" actId="2696"/>
          <pc:sldLayoutMkLst>
            <pc:docMk/>
            <pc:sldMasterMk cId="3652501051" sldId="2147484554"/>
            <pc:sldLayoutMk cId="2161876685" sldId="2147484559"/>
          </pc:sldLayoutMkLst>
        </pc:sldLayoutChg>
        <pc:sldLayoutChg chg="del">
          <pc:chgData name="Joe Shen" userId="72d56720-d37e-426b-b58a-f25ed0f4bf71" providerId="ADAL" clId="{CBE0ABC6-F343-49E2-A316-0B13E0F799FA}" dt="2020-04-17T07:44:19.874" v="169" actId="2696"/>
          <pc:sldLayoutMkLst>
            <pc:docMk/>
            <pc:sldMasterMk cId="3652501051" sldId="2147484554"/>
            <pc:sldLayoutMk cId="364641807" sldId="2147484560"/>
          </pc:sldLayoutMkLst>
        </pc:sldLayoutChg>
        <pc:sldLayoutChg chg="del">
          <pc:chgData name="Joe Shen" userId="72d56720-d37e-426b-b58a-f25ed0f4bf71" providerId="ADAL" clId="{CBE0ABC6-F343-49E2-A316-0B13E0F799FA}" dt="2020-04-17T07:44:19.875" v="170" actId="2696"/>
          <pc:sldLayoutMkLst>
            <pc:docMk/>
            <pc:sldMasterMk cId="3652501051" sldId="2147484554"/>
            <pc:sldLayoutMk cId="272958400" sldId="2147484561"/>
          </pc:sldLayoutMkLst>
        </pc:sldLayoutChg>
        <pc:sldLayoutChg chg="del">
          <pc:chgData name="Joe Shen" userId="72d56720-d37e-426b-b58a-f25ed0f4bf71" providerId="ADAL" clId="{CBE0ABC6-F343-49E2-A316-0B13E0F799FA}" dt="2020-04-17T07:44:19.876" v="171" actId="2696"/>
          <pc:sldLayoutMkLst>
            <pc:docMk/>
            <pc:sldMasterMk cId="3652501051" sldId="2147484554"/>
            <pc:sldLayoutMk cId="3410639695" sldId="2147484562"/>
          </pc:sldLayoutMkLst>
        </pc:sldLayoutChg>
        <pc:sldLayoutChg chg="del">
          <pc:chgData name="Joe Shen" userId="72d56720-d37e-426b-b58a-f25ed0f4bf71" providerId="ADAL" clId="{CBE0ABC6-F343-49E2-A316-0B13E0F799FA}" dt="2020-04-17T07:44:19.876" v="172" actId="2696"/>
          <pc:sldLayoutMkLst>
            <pc:docMk/>
            <pc:sldMasterMk cId="3652501051" sldId="2147484554"/>
            <pc:sldLayoutMk cId="1822476001" sldId="2147484563"/>
          </pc:sldLayoutMkLst>
        </pc:sldLayoutChg>
        <pc:sldLayoutChg chg="del">
          <pc:chgData name="Joe Shen" userId="72d56720-d37e-426b-b58a-f25ed0f4bf71" providerId="ADAL" clId="{CBE0ABC6-F343-49E2-A316-0B13E0F799FA}" dt="2020-04-17T07:44:19.877" v="173" actId="2696"/>
          <pc:sldLayoutMkLst>
            <pc:docMk/>
            <pc:sldMasterMk cId="3652501051" sldId="2147484554"/>
            <pc:sldLayoutMk cId="2768198979" sldId="2147484564"/>
          </pc:sldLayoutMkLst>
        </pc:sldLayoutChg>
        <pc:sldLayoutChg chg="del">
          <pc:chgData name="Joe Shen" userId="72d56720-d37e-426b-b58a-f25ed0f4bf71" providerId="ADAL" clId="{CBE0ABC6-F343-49E2-A316-0B13E0F799FA}" dt="2020-04-17T07:44:19.878" v="174" actId="2696"/>
          <pc:sldLayoutMkLst>
            <pc:docMk/>
            <pc:sldMasterMk cId="3652501051" sldId="2147484554"/>
            <pc:sldLayoutMk cId="385411259" sldId="2147484565"/>
          </pc:sldLayoutMkLst>
        </pc:sldLayoutChg>
        <pc:sldLayoutChg chg="del">
          <pc:chgData name="Joe Shen" userId="72d56720-d37e-426b-b58a-f25ed0f4bf71" providerId="ADAL" clId="{CBE0ABC6-F343-49E2-A316-0B13E0F799FA}" dt="2020-04-17T07:44:19.879" v="175" actId="2696"/>
          <pc:sldLayoutMkLst>
            <pc:docMk/>
            <pc:sldMasterMk cId="3652501051" sldId="2147484554"/>
            <pc:sldLayoutMk cId="307488223" sldId="2147484566"/>
          </pc:sldLayoutMkLst>
        </pc:sldLayoutChg>
        <pc:sldLayoutChg chg="del">
          <pc:chgData name="Joe Shen" userId="72d56720-d37e-426b-b58a-f25ed0f4bf71" providerId="ADAL" clId="{CBE0ABC6-F343-49E2-A316-0B13E0F799FA}" dt="2020-04-17T07:44:19.880" v="176" actId="2696"/>
          <pc:sldLayoutMkLst>
            <pc:docMk/>
            <pc:sldMasterMk cId="3652501051" sldId="2147484554"/>
            <pc:sldLayoutMk cId="3467886886" sldId="2147484567"/>
          </pc:sldLayoutMkLst>
        </pc:sldLayoutChg>
        <pc:sldLayoutChg chg="del">
          <pc:chgData name="Joe Shen" userId="72d56720-d37e-426b-b58a-f25ed0f4bf71" providerId="ADAL" clId="{CBE0ABC6-F343-49E2-A316-0B13E0F799FA}" dt="2020-04-17T07:44:19.880" v="177" actId="2696"/>
          <pc:sldLayoutMkLst>
            <pc:docMk/>
            <pc:sldMasterMk cId="3652501051" sldId="2147484554"/>
            <pc:sldLayoutMk cId="2909169738" sldId="2147484568"/>
          </pc:sldLayoutMkLst>
        </pc:sldLayoutChg>
        <pc:sldLayoutChg chg="del">
          <pc:chgData name="Joe Shen" userId="72d56720-d37e-426b-b58a-f25ed0f4bf71" providerId="ADAL" clId="{CBE0ABC6-F343-49E2-A316-0B13E0F799FA}" dt="2020-04-17T07:44:19.881" v="178" actId="2696"/>
          <pc:sldLayoutMkLst>
            <pc:docMk/>
            <pc:sldMasterMk cId="3652501051" sldId="2147484554"/>
            <pc:sldLayoutMk cId="3053599658" sldId="2147484569"/>
          </pc:sldLayoutMkLst>
        </pc:sldLayoutChg>
        <pc:sldLayoutChg chg="del">
          <pc:chgData name="Joe Shen" userId="72d56720-d37e-426b-b58a-f25ed0f4bf71" providerId="ADAL" clId="{CBE0ABC6-F343-49E2-A316-0B13E0F799FA}" dt="2020-04-17T07:44:19.882" v="179" actId="2696"/>
          <pc:sldLayoutMkLst>
            <pc:docMk/>
            <pc:sldMasterMk cId="3652501051" sldId="2147484554"/>
            <pc:sldLayoutMk cId="2562948968" sldId="2147484570"/>
          </pc:sldLayoutMkLst>
        </pc:sldLayoutChg>
        <pc:sldLayoutChg chg="del">
          <pc:chgData name="Joe Shen" userId="72d56720-d37e-426b-b58a-f25ed0f4bf71" providerId="ADAL" clId="{CBE0ABC6-F343-49E2-A316-0B13E0F799FA}" dt="2020-04-17T07:44:19.882" v="180" actId="2696"/>
          <pc:sldLayoutMkLst>
            <pc:docMk/>
            <pc:sldMasterMk cId="3652501051" sldId="2147484554"/>
            <pc:sldLayoutMk cId="3540845334" sldId="2147484571"/>
          </pc:sldLayoutMkLst>
        </pc:sldLayoutChg>
        <pc:sldLayoutChg chg="del">
          <pc:chgData name="Joe Shen" userId="72d56720-d37e-426b-b58a-f25ed0f4bf71" providerId="ADAL" clId="{CBE0ABC6-F343-49E2-A316-0B13E0F799FA}" dt="2020-04-17T07:44:19.883" v="181" actId="2696"/>
          <pc:sldLayoutMkLst>
            <pc:docMk/>
            <pc:sldMasterMk cId="3652501051" sldId="2147484554"/>
            <pc:sldLayoutMk cId="3362959589" sldId="2147484572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685" v="1018" actId="2696"/>
        <pc:sldMasterMkLst>
          <pc:docMk/>
          <pc:sldMasterMk cId="3800479862" sldId="2147484613"/>
        </pc:sldMasterMkLst>
        <pc:sldLayoutChg chg="del">
          <pc:chgData name="Joe Shen" userId="72d56720-d37e-426b-b58a-f25ed0f4bf71" providerId="ADAL" clId="{CBE0ABC6-F343-49E2-A316-0B13E0F799FA}" dt="2020-04-17T07:44:21.660" v="1000" actId="2696"/>
          <pc:sldLayoutMkLst>
            <pc:docMk/>
            <pc:sldMasterMk cId="3800479862" sldId="2147484613"/>
            <pc:sldLayoutMk cId="2454008212" sldId="2147484614"/>
          </pc:sldLayoutMkLst>
        </pc:sldLayoutChg>
        <pc:sldLayoutChg chg="del">
          <pc:chgData name="Joe Shen" userId="72d56720-d37e-426b-b58a-f25ed0f4bf71" providerId="ADAL" clId="{CBE0ABC6-F343-49E2-A316-0B13E0F799FA}" dt="2020-04-17T07:44:21.661" v="1001" actId="2696"/>
          <pc:sldLayoutMkLst>
            <pc:docMk/>
            <pc:sldMasterMk cId="3800479862" sldId="2147484613"/>
            <pc:sldLayoutMk cId="2172718720" sldId="2147484615"/>
          </pc:sldLayoutMkLst>
        </pc:sldLayoutChg>
        <pc:sldLayoutChg chg="del">
          <pc:chgData name="Joe Shen" userId="72d56720-d37e-426b-b58a-f25ed0f4bf71" providerId="ADAL" clId="{CBE0ABC6-F343-49E2-A316-0B13E0F799FA}" dt="2020-04-17T07:44:21.662" v="1002" actId="2696"/>
          <pc:sldLayoutMkLst>
            <pc:docMk/>
            <pc:sldMasterMk cId="3800479862" sldId="2147484613"/>
            <pc:sldLayoutMk cId="2605478916" sldId="2147484616"/>
          </pc:sldLayoutMkLst>
        </pc:sldLayoutChg>
        <pc:sldLayoutChg chg="del">
          <pc:chgData name="Joe Shen" userId="72d56720-d37e-426b-b58a-f25ed0f4bf71" providerId="ADAL" clId="{CBE0ABC6-F343-49E2-A316-0B13E0F799FA}" dt="2020-04-17T07:44:21.663" v="1003" actId="2696"/>
          <pc:sldLayoutMkLst>
            <pc:docMk/>
            <pc:sldMasterMk cId="3800479862" sldId="2147484613"/>
            <pc:sldLayoutMk cId="2019566426" sldId="2147484617"/>
          </pc:sldLayoutMkLst>
        </pc:sldLayoutChg>
        <pc:sldLayoutChg chg="del">
          <pc:chgData name="Joe Shen" userId="72d56720-d37e-426b-b58a-f25ed0f4bf71" providerId="ADAL" clId="{CBE0ABC6-F343-49E2-A316-0B13E0F799FA}" dt="2020-04-17T07:44:21.663" v="1004" actId="2696"/>
          <pc:sldLayoutMkLst>
            <pc:docMk/>
            <pc:sldMasterMk cId="3800479862" sldId="2147484613"/>
            <pc:sldLayoutMk cId="4153550833" sldId="2147484618"/>
          </pc:sldLayoutMkLst>
        </pc:sldLayoutChg>
        <pc:sldLayoutChg chg="del">
          <pc:chgData name="Joe Shen" userId="72d56720-d37e-426b-b58a-f25ed0f4bf71" providerId="ADAL" clId="{CBE0ABC6-F343-49E2-A316-0B13E0F799FA}" dt="2020-04-17T07:44:21.664" v="1005" actId="2696"/>
          <pc:sldLayoutMkLst>
            <pc:docMk/>
            <pc:sldMasterMk cId="3800479862" sldId="2147484613"/>
            <pc:sldLayoutMk cId="1668233857" sldId="2147484619"/>
          </pc:sldLayoutMkLst>
        </pc:sldLayoutChg>
        <pc:sldLayoutChg chg="del">
          <pc:chgData name="Joe Shen" userId="72d56720-d37e-426b-b58a-f25ed0f4bf71" providerId="ADAL" clId="{CBE0ABC6-F343-49E2-A316-0B13E0F799FA}" dt="2020-04-17T07:44:21.665" v="1006" actId="2696"/>
          <pc:sldLayoutMkLst>
            <pc:docMk/>
            <pc:sldMasterMk cId="3800479862" sldId="2147484613"/>
            <pc:sldLayoutMk cId="3030262854" sldId="2147484620"/>
          </pc:sldLayoutMkLst>
        </pc:sldLayoutChg>
        <pc:sldLayoutChg chg="del">
          <pc:chgData name="Joe Shen" userId="72d56720-d37e-426b-b58a-f25ed0f4bf71" providerId="ADAL" clId="{CBE0ABC6-F343-49E2-A316-0B13E0F799FA}" dt="2020-04-17T07:44:21.666" v="1007" actId="2696"/>
          <pc:sldLayoutMkLst>
            <pc:docMk/>
            <pc:sldMasterMk cId="3800479862" sldId="2147484613"/>
            <pc:sldLayoutMk cId="248321475" sldId="2147484621"/>
          </pc:sldLayoutMkLst>
        </pc:sldLayoutChg>
        <pc:sldLayoutChg chg="del">
          <pc:chgData name="Joe Shen" userId="72d56720-d37e-426b-b58a-f25ed0f4bf71" providerId="ADAL" clId="{CBE0ABC6-F343-49E2-A316-0B13E0F799FA}" dt="2020-04-17T07:44:21.667" v="1008" actId="2696"/>
          <pc:sldLayoutMkLst>
            <pc:docMk/>
            <pc:sldMasterMk cId="3800479862" sldId="2147484613"/>
            <pc:sldLayoutMk cId="4213735500" sldId="2147484622"/>
          </pc:sldLayoutMkLst>
        </pc:sldLayoutChg>
        <pc:sldLayoutChg chg="del">
          <pc:chgData name="Joe Shen" userId="72d56720-d37e-426b-b58a-f25ed0f4bf71" providerId="ADAL" clId="{CBE0ABC6-F343-49E2-A316-0B13E0F799FA}" dt="2020-04-17T07:44:21.668" v="1009" actId="2696"/>
          <pc:sldLayoutMkLst>
            <pc:docMk/>
            <pc:sldMasterMk cId="3800479862" sldId="2147484613"/>
            <pc:sldLayoutMk cId="1311992723" sldId="2147484623"/>
          </pc:sldLayoutMkLst>
        </pc:sldLayoutChg>
        <pc:sldLayoutChg chg="del">
          <pc:chgData name="Joe Shen" userId="72d56720-d37e-426b-b58a-f25ed0f4bf71" providerId="ADAL" clId="{CBE0ABC6-F343-49E2-A316-0B13E0F799FA}" dt="2020-04-17T07:44:21.668" v="1010" actId="2696"/>
          <pc:sldLayoutMkLst>
            <pc:docMk/>
            <pc:sldMasterMk cId="3800479862" sldId="2147484613"/>
            <pc:sldLayoutMk cId="2966026563" sldId="2147484624"/>
          </pc:sldLayoutMkLst>
        </pc:sldLayoutChg>
        <pc:sldLayoutChg chg="del">
          <pc:chgData name="Joe Shen" userId="72d56720-d37e-426b-b58a-f25ed0f4bf71" providerId="ADAL" clId="{CBE0ABC6-F343-49E2-A316-0B13E0F799FA}" dt="2020-04-17T07:44:21.669" v="1011" actId="2696"/>
          <pc:sldLayoutMkLst>
            <pc:docMk/>
            <pc:sldMasterMk cId="3800479862" sldId="2147484613"/>
            <pc:sldLayoutMk cId="2852159382" sldId="2147484625"/>
          </pc:sldLayoutMkLst>
        </pc:sldLayoutChg>
        <pc:sldLayoutChg chg="del">
          <pc:chgData name="Joe Shen" userId="72d56720-d37e-426b-b58a-f25ed0f4bf71" providerId="ADAL" clId="{CBE0ABC6-F343-49E2-A316-0B13E0F799FA}" dt="2020-04-17T07:44:21.670" v="1012" actId="2696"/>
          <pc:sldLayoutMkLst>
            <pc:docMk/>
            <pc:sldMasterMk cId="3800479862" sldId="2147484613"/>
            <pc:sldLayoutMk cId="3173969075" sldId="2147484626"/>
          </pc:sldLayoutMkLst>
        </pc:sldLayoutChg>
        <pc:sldLayoutChg chg="del">
          <pc:chgData name="Joe Shen" userId="72d56720-d37e-426b-b58a-f25ed0f4bf71" providerId="ADAL" clId="{CBE0ABC6-F343-49E2-A316-0B13E0F799FA}" dt="2020-04-17T07:44:21.671" v="1013" actId="2696"/>
          <pc:sldLayoutMkLst>
            <pc:docMk/>
            <pc:sldMasterMk cId="3800479862" sldId="2147484613"/>
            <pc:sldLayoutMk cId="3606064286" sldId="2147484627"/>
          </pc:sldLayoutMkLst>
        </pc:sldLayoutChg>
        <pc:sldLayoutChg chg="del">
          <pc:chgData name="Joe Shen" userId="72d56720-d37e-426b-b58a-f25ed0f4bf71" providerId="ADAL" clId="{CBE0ABC6-F343-49E2-A316-0B13E0F799FA}" dt="2020-04-17T07:44:21.671" v="1014" actId="2696"/>
          <pc:sldLayoutMkLst>
            <pc:docMk/>
            <pc:sldMasterMk cId="3800479862" sldId="2147484613"/>
            <pc:sldLayoutMk cId="2648307736" sldId="2147484628"/>
          </pc:sldLayoutMkLst>
        </pc:sldLayoutChg>
        <pc:sldLayoutChg chg="del">
          <pc:chgData name="Joe Shen" userId="72d56720-d37e-426b-b58a-f25ed0f4bf71" providerId="ADAL" clId="{CBE0ABC6-F343-49E2-A316-0B13E0F799FA}" dt="2020-04-17T07:44:21.672" v="1015" actId="2696"/>
          <pc:sldLayoutMkLst>
            <pc:docMk/>
            <pc:sldMasterMk cId="3800479862" sldId="2147484613"/>
            <pc:sldLayoutMk cId="1657649958" sldId="2147484629"/>
          </pc:sldLayoutMkLst>
        </pc:sldLayoutChg>
        <pc:sldLayoutChg chg="del">
          <pc:chgData name="Joe Shen" userId="72d56720-d37e-426b-b58a-f25ed0f4bf71" providerId="ADAL" clId="{CBE0ABC6-F343-49E2-A316-0B13E0F799FA}" dt="2020-04-17T07:44:21.673" v="1016" actId="2696"/>
          <pc:sldLayoutMkLst>
            <pc:docMk/>
            <pc:sldMasterMk cId="3800479862" sldId="2147484613"/>
            <pc:sldLayoutMk cId="2047474611" sldId="2147484630"/>
          </pc:sldLayoutMkLst>
        </pc:sldLayoutChg>
        <pc:sldLayoutChg chg="del">
          <pc:chgData name="Joe Shen" userId="72d56720-d37e-426b-b58a-f25ed0f4bf71" providerId="ADAL" clId="{CBE0ABC6-F343-49E2-A316-0B13E0F799FA}" dt="2020-04-17T07:44:21.673" v="1017" actId="2696"/>
          <pc:sldLayoutMkLst>
            <pc:docMk/>
            <pc:sldMasterMk cId="3800479862" sldId="2147484613"/>
            <pc:sldLayoutMk cId="335867198" sldId="2147484631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2.112" v="1166" actId="2696"/>
        <pc:sldMasterMkLst>
          <pc:docMk/>
          <pc:sldMasterMk cId="3096535675" sldId="2147484633"/>
        </pc:sldMasterMkLst>
        <pc:sldLayoutChg chg="del">
          <pc:chgData name="Joe Shen" userId="72d56720-d37e-426b-b58a-f25ed0f4bf71" providerId="ADAL" clId="{CBE0ABC6-F343-49E2-A316-0B13E0F799FA}" dt="2020-04-17T07:44:22.082" v="1156" actId="2696"/>
          <pc:sldLayoutMkLst>
            <pc:docMk/>
            <pc:sldMasterMk cId="3096535675" sldId="2147484633"/>
            <pc:sldLayoutMk cId="1791965549" sldId="2147484634"/>
          </pc:sldLayoutMkLst>
        </pc:sldLayoutChg>
        <pc:sldLayoutChg chg="del">
          <pc:chgData name="Joe Shen" userId="72d56720-d37e-426b-b58a-f25ed0f4bf71" providerId="ADAL" clId="{CBE0ABC6-F343-49E2-A316-0B13E0F799FA}" dt="2020-04-17T07:44:22.082" v="1157" actId="2696"/>
          <pc:sldLayoutMkLst>
            <pc:docMk/>
            <pc:sldMasterMk cId="3096535675" sldId="2147484633"/>
            <pc:sldLayoutMk cId="1136177321" sldId="2147484635"/>
          </pc:sldLayoutMkLst>
        </pc:sldLayoutChg>
        <pc:sldLayoutChg chg="del">
          <pc:chgData name="Joe Shen" userId="72d56720-d37e-426b-b58a-f25ed0f4bf71" providerId="ADAL" clId="{CBE0ABC6-F343-49E2-A316-0B13E0F799FA}" dt="2020-04-17T07:44:22.083" v="1158" actId="2696"/>
          <pc:sldLayoutMkLst>
            <pc:docMk/>
            <pc:sldMasterMk cId="3096535675" sldId="2147484633"/>
            <pc:sldLayoutMk cId="2473785109" sldId="2147484636"/>
          </pc:sldLayoutMkLst>
        </pc:sldLayoutChg>
        <pc:sldLayoutChg chg="del">
          <pc:chgData name="Joe Shen" userId="72d56720-d37e-426b-b58a-f25ed0f4bf71" providerId="ADAL" clId="{CBE0ABC6-F343-49E2-A316-0B13E0F799FA}" dt="2020-04-17T07:44:22.083" v="1159" actId="2696"/>
          <pc:sldLayoutMkLst>
            <pc:docMk/>
            <pc:sldMasterMk cId="3096535675" sldId="2147484633"/>
            <pc:sldLayoutMk cId="3730097309" sldId="2147484637"/>
          </pc:sldLayoutMkLst>
        </pc:sldLayoutChg>
        <pc:sldLayoutChg chg="del">
          <pc:chgData name="Joe Shen" userId="72d56720-d37e-426b-b58a-f25ed0f4bf71" providerId="ADAL" clId="{CBE0ABC6-F343-49E2-A316-0B13E0F799FA}" dt="2020-04-17T07:44:22.095" v="1160" actId="2696"/>
          <pc:sldLayoutMkLst>
            <pc:docMk/>
            <pc:sldMasterMk cId="3096535675" sldId="2147484633"/>
            <pc:sldLayoutMk cId="629474284" sldId="2147484638"/>
          </pc:sldLayoutMkLst>
        </pc:sldLayoutChg>
        <pc:sldLayoutChg chg="del">
          <pc:chgData name="Joe Shen" userId="72d56720-d37e-426b-b58a-f25ed0f4bf71" providerId="ADAL" clId="{CBE0ABC6-F343-49E2-A316-0B13E0F799FA}" dt="2020-04-17T07:44:22.097" v="1161" actId="2696"/>
          <pc:sldLayoutMkLst>
            <pc:docMk/>
            <pc:sldMasterMk cId="3096535675" sldId="2147484633"/>
            <pc:sldLayoutMk cId="2061012269" sldId="2147484639"/>
          </pc:sldLayoutMkLst>
        </pc:sldLayoutChg>
        <pc:sldLayoutChg chg="del">
          <pc:chgData name="Joe Shen" userId="72d56720-d37e-426b-b58a-f25ed0f4bf71" providerId="ADAL" clId="{CBE0ABC6-F343-49E2-A316-0B13E0F799FA}" dt="2020-04-17T07:44:22.097" v="1162" actId="2696"/>
          <pc:sldLayoutMkLst>
            <pc:docMk/>
            <pc:sldMasterMk cId="3096535675" sldId="2147484633"/>
            <pc:sldLayoutMk cId="1274981299" sldId="2147484640"/>
          </pc:sldLayoutMkLst>
        </pc:sldLayoutChg>
        <pc:sldLayoutChg chg="del">
          <pc:chgData name="Joe Shen" userId="72d56720-d37e-426b-b58a-f25ed0f4bf71" providerId="ADAL" clId="{CBE0ABC6-F343-49E2-A316-0B13E0F799FA}" dt="2020-04-17T07:44:22.098" v="1163" actId="2696"/>
          <pc:sldLayoutMkLst>
            <pc:docMk/>
            <pc:sldMasterMk cId="3096535675" sldId="2147484633"/>
            <pc:sldLayoutMk cId="704682852" sldId="2147484641"/>
          </pc:sldLayoutMkLst>
        </pc:sldLayoutChg>
        <pc:sldLayoutChg chg="del">
          <pc:chgData name="Joe Shen" userId="72d56720-d37e-426b-b58a-f25ed0f4bf71" providerId="ADAL" clId="{CBE0ABC6-F343-49E2-A316-0B13E0F799FA}" dt="2020-04-17T07:44:22.099" v="1164" actId="2696"/>
          <pc:sldLayoutMkLst>
            <pc:docMk/>
            <pc:sldMasterMk cId="3096535675" sldId="2147484633"/>
            <pc:sldLayoutMk cId="2304183668" sldId="2147484642"/>
          </pc:sldLayoutMkLst>
        </pc:sldLayoutChg>
        <pc:sldLayoutChg chg="del">
          <pc:chgData name="Joe Shen" userId="72d56720-d37e-426b-b58a-f25ed0f4bf71" providerId="ADAL" clId="{CBE0ABC6-F343-49E2-A316-0B13E0F799FA}" dt="2020-04-17T07:44:22.100" v="1165" actId="2696"/>
          <pc:sldLayoutMkLst>
            <pc:docMk/>
            <pc:sldMasterMk cId="3096535675" sldId="2147484633"/>
            <pc:sldLayoutMk cId="3886393832" sldId="214748464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2.571" v="1354" actId="2696"/>
        <pc:sldMasterMkLst>
          <pc:docMk/>
          <pc:sldMasterMk cId="1094923213" sldId="2147484645"/>
        </pc:sldMasterMkLst>
        <pc:sldLayoutChg chg="del">
          <pc:chgData name="Joe Shen" userId="72d56720-d37e-426b-b58a-f25ed0f4bf71" providerId="ADAL" clId="{CBE0ABC6-F343-49E2-A316-0B13E0F799FA}" dt="2020-04-17T07:44:22.430" v="1332" actId="2696"/>
          <pc:sldLayoutMkLst>
            <pc:docMk/>
            <pc:sldMasterMk cId="1094923213" sldId="2147484645"/>
            <pc:sldLayoutMk cId="3656823326" sldId="2147484646"/>
          </pc:sldLayoutMkLst>
        </pc:sldLayoutChg>
        <pc:sldLayoutChg chg="del">
          <pc:chgData name="Joe Shen" userId="72d56720-d37e-426b-b58a-f25ed0f4bf71" providerId="ADAL" clId="{CBE0ABC6-F343-49E2-A316-0B13E0F799FA}" dt="2020-04-17T07:44:22.431" v="1333" actId="2696"/>
          <pc:sldLayoutMkLst>
            <pc:docMk/>
            <pc:sldMasterMk cId="1094923213" sldId="2147484645"/>
            <pc:sldLayoutMk cId="1323862926" sldId="2147484647"/>
          </pc:sldLayoutMkLst>
        </pc:sldLayoutChg>
        <pc:sldLayoutChg chg="del">
          <pc:chgData name="Joe Shen" userId="72d56720-d37e-426b-b58a-f25ed0f4bf71" providerId="ADAL" clId="{CBE0ABC6-F343-49E2-A316-0B13E0F799FA}" dt="2020-04-17T07:44:22.432" v="1334" actId="2696"/>
          <pc:sldLayoutMkLst>
            <pc:docMk/>
            <pc:sldMasterMk cId="1094923213" sldId="2147484645"/>
            <pc:sldLayoutMk cId="1040869268" sldId="2147484648"/>
          </pc:sldLayoutMkLst>
        </pc:sldLayoutChg>
        <pc:sldLayoutChg chg="del">
          <pc:chgData name="Joe Shen" userId="72d56720-d37e-426b-b58a-f25ed0f4bf71" providerId="ADAL" clId="{CBE0ABC6-F343-49E2-A316-0B13E0F799FA}" dt="2020-04-17T07:44:22.433" v="1335" actId="2696"/>
          <pc:sldLayoutMkLst>
            <pc:docMk/>
            <pc:sldMasterMk cId="1094923213" sldId="2147484645"/>
            <pc:sldLayoutMk cId="722716347" sldId="2147484649"/>
          </pc:sldLayoutMkLst>
        </pc:sldLayoutChg>
        <pc:sldLayoutChg chg="del">
          <pc:chgData name="Joe Shen" userId="72d56720-d37e-426b-b58a-f25ed0f4bf71" providerId="ADAL" clId="{CBE0ABC6-F343-49E2-A316-0B13E0F799FA}" dt="2020-04-17T07:44:22.434" v="1336" actId="2696"/>
          <pc:sldLayoutMkLst>
            <pc:docMk/>
            <pc:sldMasterMk cId="1094923213" sldId="2147484645"/>
            <pc:sldLayoutMk cId="3801062900" sldId="2147484650"/>
          </pc:sldLayoutMkLst>
        </pc:sldLayoutChg>
        <pc:sldLayoutChg chg="del">
          <pc:chgData name="Joe Shen" userId="72d56720-d37e-426b-b58a-f25ed0f4bf71" providerId="ADAL" clId="{CBE0ABC6-F343-49E2-A316-0B13E0F799FA}" dt="2020-04-17T07:44:22.444" v="1337" actId="2696"/>
          <pc:sldLayoutMkLst>
            <pc:docMk/>
            <pc:sldMasterMk cId="1094923213" sldId="2147484645"/>
            <pc:sldLayoutMk cId="963862860" sldId="2147484651"/>
          </pc:sldLayoutMkLst>
        </pc:sldLayoutChg>
        <pc:sldLayoutChg chg="del">
          <pc:chgData name="Joe Shen" userId="72d56720-d37e-426b-b58a-f25ed0f4bf71" providerId="ADAL" clId="{CBE0ABC6-F343-49E2-A316-0B13E0F799FA}" dt="2020-04-17T07:44:22.455" v="1338" actId="2696"/>
          <pc:sldLayoutMkLst>
            <pc:docMk/>
            <pc:sldMasterMk cId="1094923213" sldId="2147484645"/>
            <pc:sldLayoutMk cId="638900013" sldId="2147484652"/>
          </pc:sldLayoutMkLst>
        </pc:sldLayoutChg>
        <pc:sldLayoutChg chg="del">
          <pc:chgData name="Joe Shen" userId="72d56720-d37e-426b-b58a-f25ed0f4bf71" providerId="ADAL" clId="{CBE0ABC6-F343-49E2-A316-0B13E0F799FA}" dt="2020-04-17T07:44:22.456" v="1339" actId="2696"/>
          <pc:sldLayoutMkLst>
            <pc:docMk/>
            <pc:sldMasterMk cId="1094923213" sldId="2147484645"/>
            <pc:sldLayoutMk cId="4028554376" sldId="2147484653"/>
          </pc:sldLayoutMkLst>
        </pc:sldLayoutChg>
        <pc:sldLayoutChg chg="del">
          <pc:chgData name="Joe Shen" userId="72d56720-d37e-426b-b58a-f25ed0f4bf71" providerId="ADAL" clId="{CBE0ABC6-F343-49E2-A316-0B13E0F799FA}" dt="2020-04-17T07:44:22.467" v="1340" actId="2696"/>
          <pc:sldLayoutMkLst>
            <pc:docMk/>
            <pc:sldMasterMk cId="1094923213" sldId="2147484645"/>
            <pc:sldLayoutMk cId="1453234302" sldId="2147484654"/>
          </pc:sldLayoutMkLst>
        </pc:sldLayoutChg>
        <pc:sldLayoutChg chg="del">
          <pc:chgData name="Joe Shen" userId="72d56720-d37e-426b-b58a-f25ed0f4bf71" providerId="ADAL" clId="{CBE0ABC6-F343-49E2-A316-0B13E0F799FA}" dt="2020-04-17T07:44:22.468" v="1341" actId="2696"/>
          <pc:sldLayoutMkLst>
            <pc:docMk/>
            <pc:sldMasterMk cId="1094923213" sldId="2147484645"/>
            <pc:sldLayoutMk cId="3163504407" sldId="2147484655"/>
          </pc:sldLayoutMkLst>
        </pc:sldLayoutChg>
        <pc:sldLayoutChg chg="del">
          <pc:chgData name="Joe Shen" userId="72d56720-d37e-426b-b58a-f25ed0f4bf71" providerId="ADAL" clId="{CBE0ABC6-F343-49E2-A316-0B13E0F799FA}" dt="2020-04-17T07:44:22.469" v="1342" actId="2696"/>
          <pc:sldLayoutMkLst>
            <pc:docMk/>
            <pc:sldMasterMk cId="1094923213" sldId="2147484645"/>
            <pc:sldLayoutMk cId="3526558398" sldId="2147484656"/>
          </pc:sldLayoutMkLst>
        </pc:sldLayoutChg>
        <pc:sldLayoutChg chg="del">
          <pc:chgData name="Joe Shen" userId="72d56720-d37e-426b-b58a-f25ed0f4bf71" providerId="ADAL" clId="{CBE0ABC6-F343-49E2-A316-0B13E0F799FA}" dt="2020-04-17T07:44:22.470" v="1343" actId="2696"/>
          <pc:sldLayoutMkLst>
            <pc:docMk/>
            <pc:sldMasterMk cId="1094923213" sldId="2147484645"/>
            <pc:sldLayoutMk cId="4225007303" sldId="2147484657"/>
          </pc:sldLayoutMkLst>
        </pc:sldLayoutChg>
        <pc:sldLayoutChg chg="del">
          <pc:chgData name="Joe Shen" userId="72d56720-d37e-426b-b58a-f25ed0f4bf71" providerId="ADAL" clId="{CBE0ABC6-F343-49E2-A316-0B13E0F799FA}" dt="2020-04-17T07:44:22.480" v="1344" actId="2696"/>
          <pc:sldLayoutMkLst>
            <pc:docMk/>
            <pc:sldMasterMk cId="1094923213" sldId="2147484645"/>
            <pc:sldLayoutMk cId="3442304554" sldId="2147484658"/>
          </pc:sldLayoutMkLst>
        </pc:sldLayoutChg>
        <pc:sldLayoutChg chg="del">
          <pc:chgData name="Joe Shen" userId="72d56720-d37e-426b-b58a-f25ed0f4bf71" providerId="ADAL" clId="{CBE0ABC6-F343-49E2-A316-0B13E0F799FA}" dt="2020-04-17T07:44:22.491" v="1345" actId="2696"/>
          <pc:sldLayoutMkLst>
            <pc:docMk/>
            <pc:sldMasterMk cId="1094923213" sldId="2147484645"/>
            <pc:sldLayoutMk cId="4060709470" sldId="2147484659"/>
          </pc:sldLayoutMkLst>
        </pc:sldLayoutChg>
        <pc:sldLayoutChg chg="del">
          <pc:chgData name="Joe Shen" userId="72d56720-d37e-426b-b58a-f25ed0f4bf71" providerId="ADAL" clId="{CBE0ABC6-F343-49E2-A316-0B13E0F799FA}" dt="2020-04-17T07:44:22.502" v="1346" actId="2696"/>
          <pc:sldLayoutMkLst>
            <pc:docMk/>
            <pc:sldMasterMk cId="1094923213" sldId="2147484645"/>
            <pc:sldLayoutMk cId="279582621" sldId="2147484660"/>
          </pc:sldLayoutMkLst>
        </pc:sldLayoutChg>
        <pc:sldLayoutChg chg="del">
          <pc:chgData name="Joe Shen" userId="72d56720-d37e-426b-b58a-f25ed0f4bf71" providerId="ADAL" clId="{CBE0ABC6-F343-49E2-A316-0B13E0F799FA}" dt="2020-04-17T07:44:22.503" v="1347" actId="2696"/>
          <pc:sldLayoutMkLst>
            <pc:docMk/>
            <pc:sldMasterMk cId="1094923213" sldId="2147484645"/>
            <pc:sldLayoutMk cId="824452493" sldId="2147484661"/>
          </pc:sldLayoutMkLst>
        </pc:sldLayoutChg>
        <pc:sldLayoutChg chg="del">
          <pc:chgData name="Joe Shen" userId="72d56720-d37e-426b-b58a-f25ed0f4bf71" providerId="ADAL" clId="{CBE0ABC6-F343-49E2-A316-0B13E0F799FA}" dt="2020-04-17T07:44:22.515" v="1348" actId="2696"/>
          <pc:sldLayoutMkLst>
            <pc:docMk/>
            <pc:sldMasterMk cId="1094923213" sldId="2147484645"/>
            <pc:sldLayoutMk cId="2674474097" sldId="2147484662"/>
          </pc:sldLayoutMkLst>
        </pc:sldLayoutChg>
        <pc:sldLayoutChg chg="del">
          <pc:chgData name="Joe Shen" userId="72d56720-d37e-426b-b58a-f25ed0f4bf71" providerId="ADAL" clId="{CBE0ABC6-F343-49E2-A316-0B13E0F799FA}" dt="2020-04-17T07:44:22.526" v="1349" actId="2696"/>
          <pc:sldLayoutMkLst>
            <pc:docMk/>
            <pc:sldMasterMk cId="1094923213" sldId="2147484645"/>
            <pc:sldLayoutMk cId="1819850484" sldId="2147484663"/>
          </pc:sldLayoutMkLst>
        </pc:sldLayoutChg>
        <pc:sldLayoutChg chg="del">
          <pc:chgData name="Joe Shen" userId="72d56720-d37e-426b-b58a-f25ed0f4bf71" providerId="ADAL" clId="{CBE0ABC6-F343-49E2-A316-0B13E0F799FA}" dt="2020-04-17T07:44:22.537" v="1350" actId="2696"/>
          <pc:sldLayoutMkLst>
            <pc:docMk/>
            <pc:sldMasterMk cId="1094923213" sldId="2147484645"/>
            <pc:sldLayoutMk cId="3905364192" sldId="2147484664"/>
          </pc:sldLayoutMkLst>
        </pc:sldLayoutChg>
        <pc:sldLayoutChg chg="del">
          <pc:chgData name="Joe Shen" userId="72d56720-d37e-426b-b58a-f25ed0f4bf71" providerId="ADAL" clId="{CBE0ABC6-F343-49E2-A316-0B13E0F799FA}" dt="2020-04-17T07:44:22.537" v="1351" actId="2696"/>
          <pc:sldLayoutMkLst>
            <pc:docMk/>
            <pc:sldMasterMk cId="1094923213" sldId="2147484645"/>
            <pc:sldLayoutMk cId="2801220228" sldId="2147484665"/>
          </pc:sldLayoutMkLst>
        </pc:sldLayoutChg>
        <pc:sldLayoutChg chg="del">
          <pc:chgData name="Joe Shen" userId="72d56720-d37e-426b-b58a-f25ed0f4bf71" providerId="ADAL" clId="{CBE0ABC6-F343-49E2-A316-0B13E0F799FA}" dt="2020-04-17T07:44:22.548" v="1352" actId="2696"/>
          <pc:sldLayoutMkLst>
            <pc:docMk/>
            <pc:sldMasterMk cId="1094923213" sldId="2147484645"/>
            <pc:sldLayoutMk cId="4065791134" sldId="2147484666"/>
          </pc:sldLayoutMkLst>
        </pc:sldLayoutChg>
        <pc:sldLayoutChg chg="del">
          <pc:chgData name="Joe Shen" userId="72d56720-d37e-426b-b58a-f25ed0f4bf71" providerId="ADAL" clId="{CBE0ABC6-F343-49E2-A316-0B13E0F799FA}" dt="2020-04-17T07:44:22.559" v="1353" actId="2696"/>
          <pc:sldLayoutMkLst>
            <pc:docMk/>
            <pc:sldMasterMk cId="1094923213" sldId="2147484645"/>
            <pc:sldLayoutMk cId="3753207716" sldId="214748466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260" v="774" actId="2696"/>
        <pc:sldMasterMkLst>
          <pc:docMk/>
          <pc:sldMasterMk cId="2785045164" sldId="2147484704"/>
        </pc:sldMasterMkLst>
        <pc:sldLayoutChg chg="del">
          <pc:chgData name="Joe Shen" userId="72d56720-d37e-426b-b58a-f25ed0f4bf71" providerId="ADAL" clId="{CBE0ABC6-F343-49E2-A316-0B13E0F799FA}" dt="2020-04-17T07:44:21.251" v="761" actId="2696"/>
          <pc:sldLayoutMkLst>
            <pc:docMk/>
            <pc:sldMasterMk cId="2785045164" sldId="2147484704"/>
            <pc:sldLayoutMk cId="1195951618" sldId="2147484705"/>
          </pc:sldLayoutMkLst>
        </pc:sldLayoutChg>
        <pc:sldLayoutChg chg="del">
          <pc:chgData name="Joe Shen" userId="72d56720-d37e-426b-b58a-f25ed0f4bf71" providerId="ADAL" clId="{CBE0ABC6-F343-49E2-A316-0B13E0F799FA}" dt="2020-04-17T07:44:21.252" v="762" actId="2696"/>
          <pc:sldLayoutMkLst>
            <pc:docMk/>
            <pc:sldMasterMk cId="2785045164" sldId="2147484704"/>
            <pc:sldLayoutMk cId="3474549967" sldId="2147484706"/>
          </pc:sldLayoutMkLst>
        </pc:sldLayoutChg>
        <pc:sldLayoutChg chg="del">
          <pc:chgData name="Joe Shen" userId="72d56720-d37e-426b-b58a-f25ed0f4bf71" providerId="ADAL" clId="{CBE0ABC6-F343-49E2-A316-0B13E0F799FA}" dt="2020-04-17T07:44:21.252" v="763" actId="2696"/>
          <pc:sldLayoutMkLst>
            <pc:docMk/>
            <pc:sldMasterMk cId="2785045164" sldId="2147484704"/>
            <pc:sldLayoutMk cId="1289569259" sldId="2147484707"/>
          </pc:sldLayoutMkLst>
        </pc:sldLayoutChg>
        <pc:sldLayoutChg chg="del">
          <pc:chgData name="Joe Shen" userId="72d56720-d37e-426b-b58a-f25ed0f4bf71" providerId="ADAL" clId="{CBE0ABC6-F343-49E2-A316-0B13E0F799FA}" dt="2020-04-17T07:44:21.253" v="764" actId="2696"/>
          <pc:sldLayoutMkLst>
            <pc:docMk/>
            <pc:sldMasterMk cId="2785045164" sldId="2147484704"/>
            <pc:sldLayoutMk cId="1551282091" sldId="2147484708"/>
          </pc:sldLayoutMkLst>
        </pc:sldLayoutChg>
        <pc:sldLayoutChg chg="del">
          <pc:chgData name="Joe Shen" userId="72d56720-d37e-426b-b58a-f25ed0f4bf71" providerId="ADAL" clId="{CBE0ABC6-F343-49E2-A316-0B13E0F799FA}" dt="2020-04-17T07:44:21.253" v="765" actId="2696"/>
          <pc:sldLayoutMkLst>
            <pc:docMk/>
            <pc:sldMasterMk cId="2785045164" sldId="2147484704"/>
            <pc:sldLayoutMk cId="3212203029" sldId="2147484709"/>
          </pc:sldLayoutMkLst>
        </pc:sldLayoutChg>
        <pc:sldLayoutChg chg="del">
          <pc:chgData name="Joe Shen" userId="72d56720-d37e-426b-b58a-f25ed0f4bf71" providerId="ADAL" clId="{CBE0ABC6-F343-49E2-A316-0B13E0F799FA}" dt="2020-04-17T07:44:21.254" v="766" actId="2696"/>
          <pc:sldLayoutMkLst>
            <pc:docMk/>
            <pc:sldMasterMk cId="2785045164" sldId="2147484704"/>
            <pc:sldLayoutMk cId="758992" sldId="2147484710"/>
          </pc:sldLayoutMkLst>
        </pc:sldLayoutChg>
        <pc:sldLayoutChg chg="del">
          <pc:chgData name="Joe Shen" userId="72d56720-d37e-426b-b58a-f25ed0f4bf71" providerId="ADAL" clId="{CBE0ABC6-F343-49E2-A316-0B13E0F799FA}" dt="2020-04-17T07:44:21.254" v="767" actId="2696"/>
          <pc:sldLayoutMkLst>
            <pc:docMk/>
            <pc:sldMasterMk cId="2785045164" sldId="2147484704"/>
            <pc:sldLayoutMk cId="3234258355" sldId="2147484711"/>
          </pc:sldLayoutMkLst>
        </pc:sldLayoutChg>
        <pc:sldLayoutChg chg="del">
          <pc:chgData name="Joe Shen" userId="72d56720-d37e-426b-b58a-f25ed0f4bf71" providerId="ADAL" clId="{CBE0ABC6-F343-49E2-A316-0B13E0F799FA}" dt="2020-04-17T07:44:21.255" v="768" actId="2696"/>
          <pc:sldLayoutMkLst>
            <pc:docMk/>
            <pc:sldMasterMk cId="2785045164" sldId="2147484704"/>
            <pc:sldLayoutMk cId="3643012835" sldId="2147484712"/>
          </pc:sldLayoutMkLst>
        </pc:sldLayoutChg>
        <pc:sldLayoutChg chg="del">
          <pc:chgData name="Joe Shen" userId="72d56720-d37e-426b-b58a-f25ed0f4bf71" providerId="ADAL" clId="{CBE0ABC6-F343-49E2-A316-0B13E0F799FA}" dt="2020-04-17T07:44:21.256" v="769" actId="2696"/>
          <pc:sldLayoutMkLst>
            <pc:docMk/>
            <pc:sldMasterMk cId="2785045164" sldId="2147484704"/>
            <pc:sldLayoutMk cId="2616062684" sldId="2147484713"/>
          </pc:sldLayoutMkLst>
        </pc:sldLayoutChg>
        <pc:sldLayoutChg chg="del">
          <pc:chgData name="Joe Shen" userId="72d56720-d37e-426b-b58a-f25ed0f4bf71" providerId="ADAL" clId="{CBE0ABC6-F343-49E2-A316-0B13E0F799FA}" dt="2020-04-17T07:44:21.256" v="770" actId="2696"/>
          <pc:sldLayoutMkLst>
            <pc:docMk/>
            <pc:sldMasterMk cId="2785045164" sldId="2147484704"/>
            <pc:sldLayoutMk cId="1254530419" sldId="2147484714"/>
          </pc:sldLayoutMkLst>
        </pc:sldLayoutChg>
        <pc:sldLayoutChg chg="del">
          <pc:chgData name="Joe Shen" userId="72d56720-d37e-426b-b58a-f25ed0f4bf71" providerId="ADAL" clId="{CBE0ABC6-F343-49E2-A316-0B13E0F799FA}" dt="2020-04-17T07:44:21.257" v="771" actId="2696"/>
          <pc:sldLayoutMkLst>
            <pc:docMk/>
            <pc:sldMasterMk cId="2785045164" sldId="2147484704"/>
            <pc:sldLayoutMk cId="1347471406" sldId="2147484715"/>
          </pc:sldLayoutMkLst>
        </pc:sldLayoutChg>
        <pc:sldLayoutChg chg="del">
          <pc:chgData name="Joe Shen" userId="72d56720-d37e-426b-b58a-f25ed0f4bf71" providerId="ADAL" clId="{CBE0ABC6-F343-49E2-A316-0B13E0F799FA}" dt="2020-04-17T07:44:21.258" v="772" actId="2696"/>
          <pc:sldLayoutMkLst>
            <pc:docMk/>
            <pc:sldMasterMk cId="2785045164" sldId="2147484704"/>
            <pc:sldLayoutMk cId="3916467918" sldId="2147484716"/>
          </pc:sldLayoutMkLst>
        </pc:sldLayoutChg>
        <pc:sldLayoutChg chg="del">
          <pc:chgData name="Joe Shen" userId="72d56720-d37e-426b-b58a-f25ed0f4bf71" providerId="ADAL" clId="{CBE0ABC6-F343-49E2-A316-0B13E0F799FA}" dt="2020-04-17T07:44:21.258" v="773" actId="2696"/>
          <pc:sldLayoutMkLst>
            <pc:docMk/>
            <pc:sldMasterMk cId="2785045164" sldId="2147484704"/>
            <pc:sldLayoutMk cId="4046865574" sldId="214748471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659" v="999" actId="2696"/>
        <pc:sldMasterMkLst>
          <pc:docMk/>
          <pc:sldMasterMk cId="1038538143" sldId="2147484718"/>
        </pc:sldMasterMkLst>
        <pc:sldLayoutChg chg="del">
          <pc:chgData name="Joe Shen" userId="72d56720-d37e-426b-b58a-f25ed0f4bf71" providerId="ADAL" clId="{CBE0ABC6-F343-49E2-A316-0B13E0F799FA}" dt="2020-04-17T07:44:21.623" v="980" actId="2696"/>
          <pc:sldLayoutMkLst>
            <pc:docMk/>
            <pc:sldMasterMk cId="1038538143" sldId="2147484718"/>
            <pc:sldLayoutMk cId="2560213135" sldId="2147484719"/>
          </pc:sldLayoutMkLst>
        </pc:sldLayoutChg>
        <pc:sldLayoutChg chg="del">
          <pc:chgData name="Joe Shen" userId="72d56720-d37e-426b-b58a-f25ed0f4bf71" providerId="ADAL" clId="{CBE0ABC6-F343-49E2-A316-0B13E0F799FA}" dt="2020-04-17T07:44:21.624" v="981" actId="2696"/>
          <pc:sldLayoutMkLst>
            <pc:docMk/>
            <pc:sldMasterMk cId="1038538143" sldId="2147484718"/>
            <pc:sldLayoutMk cId="505015751" sldId="2147484720"/>
          </pc:sldLayoutMkLst>
        </pc:sldLayoutChg>
        <pc:sldLayoutChg chg="del">
          <pc:chgData name="Joe Shen" userId="72d56720-d37e-426b-b58a-f25ed0f4bf71" providerId="ADAL" clId="{CBE0ABC6-F343-49E2-A316-0B13E0F799FA}" dt="2020-04-17T07:44:21.625" v="982" actId="2696"/>
          <pc:sldLayoutMkLst>
            <pc:docMk/>
            <pc:sldMasterMk cId="1038538143" sldId="2147484718"/>
            <pc:sldLayoutMk cId="2012849690" sldId="2147484721"/>
          </pc:sldLayoutMkLst>
        </pc:sldLayoutChg>
        <pc:sldLayoutChg chg="del">
          <pc:chgData name="Joe Shen" userId="72d56720-d37e-426b-b58a-f25ed0f4bf71" providerId="ADAL" clId="{CBE0ABC6-F343-49E2-A316-0B13E0F799FA}" dt="2020-04-17T07:44:21.626" v="983" actId="2696"/>
          <pc:sldLayoutMkLst>
            <pc:docMk/>
            <pc:sldMasterMk cId="1038538143" sldId="2147484718"/>
            <pc:sldLayoutMk cId="2283023847" sldId="2147484722"/>
          </pc:sldLayoutMkLst>
        </pc:sldLayoutChg>
        <pc:sldLayoutChg chg="del">
          <pc:chgData name="Joe Shen" userId="72d56720-d37e-426b-b58a-f25ed0f4bf71" providerId="ADAL" clId="{CBE0ABC6-F343-49E2-A316-0B13E0F799FA}" dt="2020-04-17T07:44:21.626" v="984" actId="2696"/>
          <pc:sldLayoutMkLst>
            <pc:docMk/>
            <pc:sldMasterMk cId="1038538143" sldId="2147484718"/>
            <pc:sldLayoutMk cId="835402680" sldId="2147484723"/>
          </pc:sldLayoutMkLst>
        </pc:sldLayoutChg>
        <pc:sldLayoutChg chg="del">
          <pc:chgData name="Joe Shen" userId="72d56720-d37e-426b-b58a-f25ed0f4bf71" providerId="ADAL" clId="{CBE0ABC6-F343-49E2-A316-0B13E0F799FA}" dt="2020-04-17T07:44:21.627" v="985" actId="2696"/>
          <pc:sldLayoutMkLst>
            <pc:docMk/>
            <pc:sldMasterMk cId="1038538143" sldId="2147484718"/>
            <pc:sldLayoutMk cId="142639239" sldId="2147484724"/>
          </pc:sldLayoutMkLst>
        </pc:sldLayoutChg>
        <pc:sldLayoutChg chg="del">
          <pc:chgData name="Joe Shen" userId="72d56720-d37e-426b-b58a-f25ed0f4bf71" providerId="ADAL" clId="{CBE0ABC6-F343-49E2-A316-0B13E0F799FA}" dt="2020-04-17T07:44:21.628" v="986" actId="2696"/>
          <pc:sldLayoutMkLst>
            <pc:docMk/>
            <pc:sldMasterMk cId="1038538143" sldId="2147484718"/>
            <pc:sldLayoutMk cId="3061341026" sldId="2147484725"/>
          </pc:sldLayoutMkLst>
        </pc:sldLayoutChg>
        <pc:sldLayoutChg chg="del">
          <pc:chgData name="Joe Shen" userId="72d56720-d37e-426b-b58a-f25ed0f4bf71" providerId="ADAL" clId="{CBE0ABC6-F343-49E2-A316-0B13E0F799FA}" dt="2020-04-17T07:44:21.629" v="987" actId="2696"/>
          <pc:sldLayoutMkLst>
            <pc:docMk/>
            <pc:sldMasterMk cId="1038538143" sldId="2147484718"/>
            <pc:sldLayoutMk cId="1003323157" sldId="2147484726"/>
          </pc:sldLayoutMkLst>
        </pc:sldLayoutChg>
        <pc:sldLayoutChg chg="del">
          <pc:chgData name="Joe Shen" userId="72d56720-d37e-426b-b58a-f25ed0f4bf71" providerId="ADAL" clId="{CBE0ABC6-F343-49E2-A316-0B13E0F799FA}" dt="2020-04-17T07:44:21.630" v="988" actId="2696"/>
          <pc:sldLayoutMkLst>
            <pc:docMk/>
            <pc:sldMasterMk cId="1038538143" sldId="2147484718"/>
            <pc:sldLayoutMk cId="1875104120" sldId="2147484727"/>
          </pc:sldLayoutMkLst>
        </pc:sldLayoutChg>
        <pc:sldLayoutChg chg="del">
          <pc:chgData name="Joe Shen" userId="72d56720-d37e-426b-b58a-f25ed0f4bf71" providerId="ADAL" clId="{CBE0ABC6-F343-49E2-A316-0B13E0F799FA}" dt="2020-04-17T07:44:21.631" v="989" actId="2696"/>
          <pc:sldLayoutMkLst>
            <pc:docMk/>
            <pc:sldMasterMk cId="1038538143" sldId="2147484718"/>
            <pc:sldLayoutMk cId="414374461" sldId="2147484728"/>
          </pc:sldLayoutMkLst>
        </pc:sldLayoutChg>
        <pc:sldLayoutChg chg="del">
          <pc:chgData name="Joe Shen" userId="72d56720-d37e-426b-b58a-f25ed0f4bf71" providerId="ADAL" clId="{CBE0ABC6-F343-49E2-A316-0B13E0F799FA}" dt="2020-04-17T07:44:21.631" v="990" actId="2696"/>
          <pc:sldLayoutMkLst>
            <pc:docMk/>
            <pc:sldMasterMk cId="1038538143" sldId="2147484718"/>
            <pc:sldLayoutMk cId="521477786" sldId="2147484729"/>
          </pc:sldLayoutMkLst>
        </pc:sldLayoutChg>
        <pc:sldLayoutChg chg="del">
          <pc:chgData name="Joe Shen" userId="72d56720-d37e-426b-b58a-f25ed0f4bf71" providerId="ADAL" clId="{CBE0ABC6-F343-49E2-A316-0B13E0F799FA}" dt="2020-04-17T07:44:21.632" v="991" actId="2696"/>
          <pc:sldLayoutMkLst>
            <pc:docMk/>
            <pc:sldMasterMk cId="1038538143" sldId="2147484718"/>
            <pc:sldLayoutMk cId="4253046661" sldId="2147484730"/>
          </pc:sldLayoutMkLst>
        </pc:sldLayoutChg>
        <pc:sldLayoutChg chg="del">
          <pc:chgData name="Joe Shen" userId="72d56720-d37e-426b-b58a-f25ed0f4bf71" providerId="ADAL" clId="{CBE0ABC6-F343-49E2-A316-0B13E0F799FA}" dt="2020-04-17T07:44:21.633" v="992" actId="2696"/>
          <pc:sldLayoutMkLst>
            <pc:docMk/>
            <pc:sldMasterMk cId="1038538143" sldId="2147484718"/>
            <pc:sldLayoutMk cId="3750288339" sldId="2147484731"/>
          </pc:sldLayoutMkLst>
        </pc:sldLayoutChg>
        <pc:sldLayoutChg chg="del">
          <pc:chgData name="Joe Shen" userId="72d56720-d37e-426b-b58a-f25ed0f4bf71" providerId="ADAL" clId="{CBE0ABC6-F343-49E2-A316-0B13E0F799FA}" dt="2020-04-17T07:44:21.634" v="993" actId="2696"/>
          <pc:sldLayoutMkLst>
            <pc:docMk/>
            <pc:sldMasterMk cId="1038538143" sldId="2147484718"/>
            <pc:sldLayoutMk cId="2478208037" sldId="2147484732"/>
          </pc:sldLayoutMkLst>
        </pc:sldLayoutChg>
        <pc:sldLayoutChg chg="del">
          <pc:chgData name="Joe Shen" userId="72d56720-d37e-426b-b58a-f25ed0f4bf71" providerId="ADAL" clId="{CBE0ABC6-F343-49E2-A316-0B13E0F799FA}" dt="2020-04-17T07:44:21.634" v="994" actId="2696"/>
          <pc:sldLayoutMkLst>
            <pc:docMk/>
            <pc:sldMasterMk cId="1038538143" sldId="2147484718"/>
            <pc:sldLayoutMk cId="2300224806" sldId="2147484733"/>
          </pc:sldLayoutMkLst>
        </pc:sldLayoutChg>
        <pc:sldLayoutChg chg="del">
          <pc:chgData name="Joe Shen" userId="72d56720-d37e-426b-b58a-f25ed0f4bf71" providerId="ADAL" clId="{CBE0ABC6-F343-49E2-A316-0B13E0F799FA}" dt="2020-04-17T07:44:21.635" v="995" actId="2696"/>
          <pc:sldLayoutMkLst>
            <pc:docMk/>
            <pc:sldMasterMk cId="1038538143" sldId="2147484718"/>
            <pc:sldLayoutMk cId="3655549799" sldId="2147484734"/>
          </pc:sldLayoutMkLst>
        </pc:sldLayoutChg>
        <pc:sldLayoutChg chg="del">
          <pc:chgData name="Joe Shen" userId="72d56720-d37e-426b-b58a-f25ed0f4bf71" providerId="ADAL" clId="{CBE0ABC6-F343-49E2-A316-0B13E0F799FA}" dt="2020-04-17T07:44:21.636" v="996" actId="2696"/>
          <pc:sldLayoutMkLst>
            <pc:docMk/>
            <pc:sldMasterMk cId="1038538143" sldId="2147484718"/>
            <pc:sldLayoutMk cId="513945515" sldId="2147484735"/>
          </pc:sldLayoutMkLst>
        </pc:sldLayoutChg>
        <pc:sldLayoutChg chg="del">
          <pc:chgData name="Joe Shen" userId="72d56720-d37e-426b-b58a-f25ed0f4bf71" providerId="ADAL" clId="{CBE0ABC6-F343-49E2-A316-0B13E0F799FA}" dt="2020-04-17T07:44:21.647" v="997" actId="2696"/>
          <pc:sldLayoutMkLst>
            <pc:docMk/>
            <pc:sldMasterMk cId="1038538143" sldId="2147484718"/>
            <pc:sldLayoutMk cId="1182182083" sldId="2147484736"/>
          </pc:sldLayoutMkLst>
        </pc:sldLayoutChg>
        <pc:sldLayoutChg chg="del">
          <pc:chgData name="Joe Shen" userId="72d56720-d37e-426b-b58a-f25ed0f4bf71" providerId="ADAL" clId="{CBE0ABC6-F343-49E2-A316-0B13E0F799FA}" dt="2020-04-17T07:44:21.647" v="998" actId="2696"/>
          <pc:sldLayoutMkLst>
            <pc:docMk/>
            <pc:sldMasterMk cId="1038538143" sldId="2147484718"/>
            <pc:sldLayoutMk cId="2729115669" sldId="214748473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956" v="1133" actId="2696"/>
        <pc:sldMasterMkLst>
          <pc:docMk/>
          <pc:sldMasterMk cId="1515183692" sldId="2147484738"/>
        </pc:sldMasterMkLst>
        <pc:sldLayoutChg chg="del">
          <pc:chgData name="Joe Shen" userId="72d56720-d37e-426b-b58a-f25ed0f4bf71" providerId="ADAL" clId="{CBE0ABC6-F343-49E2-A316-0B13E0F799FA}" dt="2020-04-17T07:44:21.921" v="1114" actId="2696"/>
          <pc:sldLayoutMkLst>
            <pc:docMk/>
            <pc:sldMasterMk cId="1515183692" sldId="2147484738"/>
            <pc:sldLayoutMk cId="3526756823" sldId="2147484739"/>
          </pc:sldLayoutMkLst>
        </pc:sldLayoutChg>
        <pc:sldLayoutChg chg="del">
          <pc:chgData name="Joe Shen" userId="72d56720-d37e-426b-b58a-f25ed0f4bf71" providerId="ADAL" clId="{CBE0ABC6-F343-49E2-A316-0B13E0F799FA}" dt="2020-04-17T07:44:21.922" v="1115" actId="2696"/>
          <pc:sldLayoutMkLst>
            <pc:docMk/>
            <pc:sldMasterMk cId="1515183692" sldId="2147484738"/>
            <pc:sldLayoutMk cId="789866860" sldId="2147484740"/>
          </pc:sldLayoutMkLst>
        </pc:sldLayoutChg>
        <pc:sldLayoutChg chg="del">
          <pc:chgData name="Joe Shen" userId="72d56720-d37e-426b-b58a-f25ed0f4bf71" providerId="ADAL" clId="{CBE0ABC6-F343-49E2-A316-0B13E0F799FA}" dt="2020-04-17T07:44:21.922" v="1116" actId="2696"/>
          <pc:sldLayoutMkLst>
            <pc:docMk/>
            <pc:sldMasterMk cId="1515183692" sldId="2147484738"/>
            <pc:sldLayoutMk cId="53956671" sldId="2147484741"/>
          </pc:sldLayoutMkLst>
        </pc:sldLayoutChg>
        <pc:sldLayoutChg chg="del">
          <pc:chgData name="Joe Shen" userId="72d56720-d37e-426b-b58a-f25ed0f4bf71" providerId="ADAL" clId="{CBE0ABC6-F343-49E2-A316-0B13E0F799FA}" dt="2020-04-17T07:44:21.923" v="1117" actId="2696"/>
          <pc:sldLayoutMkLst>
            <pc:docMk/>
            <pc:sldMasterMk cId="1515183692" sldId="2147484738"/>
            <pc:sldLayoutMk cId="4048773104" sldId="2147484742"/>
          </pc:sldLayoutMkLst>
        </pc:sldLayoutChg>
        <pc:sldLayoutChg chg="del">
          <pc:chgData name="Joe Shen" userId="72d56720-d37e-426b-b58a-f25ed0f4bf71" providerId="ADAL" clId="{CBE0ABC6-F343-49E2-A316-0B13E0F799FA}" dt="2020-04-17T07:44:21.924" v="1118" actId="2696"/>
          <pc:sldLayoutMkLst>
            <pc:docMk/>
            <pc:sldMasterMk cId="1515183692" sldId="2147484738"/>
            <pc:sldLayoutMk cId="1091252030" sldId="2147484743"/>
          </pc:sldLayoutMkLst>
        </pc:sldLayoutChg>
        <pc:sldLayoutChg chg="del">
          <pc:chgData name="Joe Shen" userId="72d56720-d37e-426b-b58a-f25ed0f4bf71" providerId="ADAL" clId="{CBE0ABC6-F343-49E2-A316-0B13E0F799FA}" dt="2020-04-17T07:44:21.925" v="1119" actId="2696"/>
          <pc:sldLayoutMkLst>
            <pc:docMk/>
            <pc:sldMasterMk cId="1515183692" sldId="2147484738"/>
            <pc:sldLayoutMk cId="3268932961" sldId="2147484744"/>
          </pc:sldLayoutMkLst>
        </pc:sldLayoutChg>
        <pc:sldLayoutChg chg="del">
          <pc:chgData name="Joe Shen" userId="72d56720-d37e-426b-b58a-f25ed0f4bf71" providerId="ADAL" clId="{CBE0ABC6-F343-49E2-A316-0B13E0F799FA}" dt="2020-04-17T07:44:21.926" v="1120" actId="2696"/>
          <pc:sldLayoutMkLst>
            <pc:docMk/>
            <pc:sldMasterMk cId="1515183692" sldId="2147484738"/>
            <pc:sldLayoutMk cId="3307615917" sldId="2147484745"/>
          </pc:sldLayoutMkLst>
        </pc:sldLayoutChg>
        <pc:sldLayoutChg chg="del">
          <pc:chgData name="Joe Shen" userId="72d56720-d37e-426b-b58a-f25ed0f4bf71" providerId="ADAL" clId="{CBE0ABC6-F343-49E2-A316-0B13E0F799FA}" dt="2020-04-17T07:44:21.926" v="1121" actId="2696"/>
          <pc:sldLayoutMkLst>
            <pc:docMk/>
            <pc:sldMasterMk cId="1515183692" sldId="2147484738"/>
            <pc:sldLayoutMk cId="505162542" sldId="2147484746"/>
          </pc:sldLayoutMkLst>
        </pc:sldLayoutChg>
        <pc:sldLayoutChg chg="del">
          <pc:chgData name="Joe Shen" userId="72d56720-d37e-426b-b58a-f25ed0f4bf71" providerId="ADAL" clId="{CBE0ABC6-F343-49E2-A316-0B13E0F799FA}" dt="2020-04-17T07:44:21.927" v="1122" actId="2696"/>
          <pc:sldLayoutMkLst>
            <pc:docMk/>
            <pc:sldMasterMk cId="1515183692" sldId="2147484738"/>
            <pc:sldLayoutMk cId="3792727463" sldId="2147484747"/>
          </pc:sldLayoutMkLst>
        </pc:sldLayoutChg>
        <pc:sldLayoutChg chg="del">
          <pc:chgData name="Joe Shen" userId="72d56720-d37e-426b-b58a-f25ed0f4bf71" providerId="ADAL" clId="{CBE0ABC6-F343-49E2-A316-0B13E0F799FA}" dt="2020-04-17T07:44:21.928" v="1123" actId="2696"/>
          <pc:sldLayoutMkLst>
            <pc:docMk/>
            <pc:sldMasterMk cId="1515183692" sldId="2147484738"/>
            <pc:sldLayoutMk cId="544389273" sldId="2147484748"/>
          </pc:sldLayoutMkLst>
        </pc:sldLayoutChg>
        <pc:sldLayoutChg chg="del">
          <pc:chgData name="Joe Shen" userId="72d56720-d37e-426b-b58a-f25ed0f4bf71" providerId="ADAL" clId="{CBE0ABC6-F343-49E2-A316-0B13E0F799FA}" dt="2020-04-17T07:44:21.929" v="1124" actId="2696"/>
          <pc:sldLayoutMkLst>
            <pc:docMk/>
            <pc:sldMasterMk cId="1515183692" sldId="2147484738"/>
            <pc:sldLayoutMk cId="3654782297" sldId="2147484749"/>
          </pc:sldLayoutMkLst>
        </pc:sldLayoutChg>
        <pc:sldLayoutChg chg="del">
          <pc:chgData name="Joe Shen" userId="72d56720-d37e-426b-b58a-f25ed0f4bf71" providerId="ADAL" clId="{CBE0ABC6-F343-49E2-A316-0B13E0F799FA}" dt="2020-04-17T07:44:21.930" v="1125" actId="2696"/>
          <pc:sldLayoutMkLst>
            <pc:docMk/>
            <pc:sldMasterMk cId="1515183692" sldId="2147484738"/>
            <pc:sldLayoutMk cId="190046681" sldId="2147484750"/>
          </pc:sldLayoutMkLst>
        </pc:sldLayoutChg>
        <pc:sldLayoutChg chg="del">
          <pc:chgData name="Joe Shen" userId="72d56720-d37e-426b-b58a-f25ed0f4bf71" providerId="ADAL" clId="{CBE0ABC6-F343-49E2-A316-0B13E0F799FA}" dt="2020-04-17T07:44:21.930" v="1126" actId="2696"/>
          <pc:sldLayoutMkLst>
            <pc:docMk/>
            <pc:sldMasterMk cId="1515183692" sldId="2147484738"/>
            <pc:sldLayoutMk cId="851295844" sldId="2147484751"/>
          </pc:sldLayoutMkLst>
        </pc:sldLayoutChg>
        <pc:sldLayoutChg chg="del">
          <pc:chgData name="Joe Shen" userId="72d56720-d37e-426b-b58a-f25ed0f4bf71" providerId="ADAL" clId="{CBE0ABC6-F343-49E2-A316-0B13E0F799FA}" dt="2020-04-17T07:44:21.931" v="1127" actId="2696"/>
          <pc:sldLayoutMkLst>
            <pc:docMk/>
            <pc:sldMasterMk cId="1515183692" sldId="2147484738"/>
            <pc:sldLayoutMk cId="2087959782" sldId="2147484752"/>
          </pc:sldLayoutMkLst>
        </pc:sldLayoutChg>
        <pc:sldLayoutChg chg="del">
          <pc:chgData name="Joe Shen" userId="72d56720-d37e-426b-b58a-f25ed0f4bf71" providerId="ADAL" clId="{CBE0ABC6-F343-49E2-A316-0B13E0F799FA}" dt="2020-04-17T07:44:21.932" v="1128" actId="2696"/>
          <pc:sldLayoutMkLst>
            <pc:docMk/>
            <pc:sldMasterMk cId="1515183692" sldId="2147484738"/>
            <pc:sldLayoutMk cId="3093779397" sldId="2147484753"/>
          </pc:sldLayoutMkLst>
        </pc:sldLayoutChg>
        <pc:sldLayoutChg chg="del">
          <pc:chgData name="Joe Shen" userId="72d56720-d37e-426b-b58a-f25ed0f4bf71" providerId="ADAL" clId="{CBE0ABC6-F343-49E2-A316-0B13E0F799FA}" dt="2020-04-17T07:44:21.933" v="1129" actId="2696"/>
          <pc:sldLayoutMkLst>
            <pc:docMk/>
            <pc:sldMasterMk cId="1515183692" sldId="2147484738"/>
            <pc:sldLayoutMk cId="2958461470" sldId="2147484754"/>
          </pc:sldLayoutMkLst>
        </pc:sldLayoutChg>
        <pc:sldLayoutChg chg="del">
          <pc:chgData name="Joe Shen" userId="72d56720-d37e-426b-b58a-f25ed0f4bf71" providerId="ADAL" clId="{CBE0ABC6-F343-49E2-A316-0B13E0F799FA}" dt="2020-04-17T07:44:21.933" v="1130" actId="2696"/>
          <pc:sldLayoutMkLst>
            <pc:docMk/>
            <pc:sldMasterMk cId="1515183692" sldId="2147484738"/>
            <pc:sldLayoutMk cId="1691025960" sldId="2147484755"/>
          </pc:sldLayoutMkLst>
        </pc:sldLayoutChg>
        <pc:sldLayoutChg chg="del">
          <pc:chgData name="Joe Shen" userId="72d56720-d37e-426b-b58a-f25ed0f4bf71" providerId="ADAL" clId="{CBE0ABC6-F343-49E2-A316-0B13E0F799FA}" dt="2020-04-17T07:44:21.944" v="1131" actId="2696"/>
          <pc:sldLayoutMkLst>
            <pc:docMk/>
            <pc:sldMasterMk cId="1515183692" sldId="2147484738"/>
            <pc:sldLayoutMk cId="3216097608" sldId="2147484756"/>
          </pc:sldLayoutMkLst>
        </pc:sldLayoutChg>
        <pc:sldLayoutChg chg="del">
          <pc:chgData name="Joe Shen" userId="72d56720-d37e-426b-b58a-f25ed0f4bf71" providerId="ADAL" clId="{CBE0ABC6-F343-49E2-A316-0B13E0F799FA}" dt="2020-04-17T07:44:21.945" v="1132" actId="2696"/>
          <pc:sldLayoutMkLst>
            <pc:docMk/>
            <pc:sldMasterMk cId="1515183692" sldId="2147484738"/>
            <pc:sldLayoutMk cId="1809453649" sldId="214748475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19.482" v="38" actId="2696"/>
        <pc:sldMasterMkLst>
          <pc:docMk/>
          <pc:sldMasterMk cId="1045627835" sldId="2147484758"/>
        </pc:sldMasterMkLst>
        <pc:sldLayoutChg chg="del">
          <pc:chgData name="Joe Shen" userId="72d56720-d37e-426b-b58a-f25ed0f4bf71" providerId="ADAL" clId="{CBE0ABC6-F343-49E2-A316-0B13E0F799FA}" dt="2020-04-17T07:44:19.253" v="19" actId="2696"/>
          <pc:sldLayoutMkLst>
            <pc:docMk/>
            <pc:sldMasterMk cId="1045627835" sldId="2147484758"/>
            <pc:sldLayoutMk cId="2179582423" sldId="2147484759"/>
          </pc:sldLayoutMkLst>
        </pc:sldLayoutChg>
        <pc:sldLayoutChg chg="del">
          <pc:chgData name="Joe Shen" userId="72d56720-d37e-426b-b58a-f25ed0f4bf71" providerId="ADAL" clId="{CBE0ABC6-F343-49E2-A316-0B13E0F799FA}" dt="2020-04-17T07:44:19.254" v="20" actId="2696"/>
          <pc:sldLayoutMkLst>
            <pc:docMk/>
            <pc:sldMasterMk cId="1045627835" sldId="2147484758"/>
            <pc:sldLayoutMk cId="1352111179" sldId="2147484760"/>
          </pc:sldLayoutMkLst>
        </pc:sldLayoutChg>
        <pc:sldLayoutChg chg="del">
          <pc:chgData name="Joe Shen" userId="72d56720-d37e-426b-b58a-f25ed0f4bf71" providerId="ADAL" clId="{CBE0ABC6-F343-49E2-A316-0B13E0F799FA}" dt="2020-04-17T07:44:19.255" v="21" actId="2696"/>
          <pc:sldLayoutMkLst>
            <pc:docMk/>
            <pc:sldMasterMk cId="1045627835" sldId="2147484758"/>
            <pc:sldLayoutMk cId="4003862546" sldId="2147484761"/>
          </pc:sldLayoutMkLst>
        </pc:sldLayoutChg>
        <pc:sldLayoutChg chg="del">
          <pc:chgData name="Joe Shen" userId="72d56720-d37e-426b-b58a-f25ed0f4bf71" providerId="ADAL" clId="{CBE0ABC6-F343-49E2-A316-0B13E0F799FA}" dt="2020-04-17T07:44:19.256" v="22" actId="2696"/>
          <pc:sldLayoutMkLst>
            <pc:docMk/>
            <pc:sldMasterMk cId="1045627835" sldId="2147484758"/>
            <pc:sldLayoutMk cId="1091132600" sldId="2147484762"/>
          </pc:sldLayoutMkLst>
        </pc:sldLayoutChg>
        <pc:sldLayoutChg chg="del">
          <pc:chgData name="Joe Shen" userId="72d56720-d37e-426b-b58a-f25ed0f4bf71" providerId="ADAL" clId="{CBE0ABC6-F343-49E2-A316-0B13E0F799FA}" dt="2020-04-17T07:44:19.257" v="23" actId="2696"/>
          <pc:sldLayoutMkLst>
            <pc:docMk/>
            <pc:sldMasterMk cId="1045627835" sldId="2147484758"/>
            <pc:sldLayoutMk cId="3426474170" sldId="2147484763"/>
          </pc:sldLayoutMkLst>
        </pc:sldLayoutChg>
        <pc:sldLayoutChg chg="del">
          <pc:chgData name="Joe Shen" userId="72d56720-d37e-426b-b58a-f25ed0f4bf71" providerId="ADAL" clId="{CBE0ABC6-F343-49E2-A316-0B13E0F799FA}" dt="2020-04-17T07:44:19.257" v="24" actId="2696"/>
          <pc:sldLayoutMkLst>
            <pc:docMk/>
            <pc:sldMasterMk cId="1045627835" sldId="2147484758"/>
            <pc:sldLayoutMk cId="547523883" sldId="2147484764"/>
          </pc:sldLayoutMkLst>
        </pc:sldLayoutChg>
        <pc:sldLayoutChg chg="del">
          <pc:chgData name="Joe Shen" userId="72d56720-d37e-426b-b58a-f25ed0f4bf71" providerId="ADAL" clId="{CBE0ABC6-F343-49E2-A316-0B13E0F799FA}" dt="2020-04-17T07:44:19.258" v="25" actId="2696"/>
          <pc:sldLayoutMkLst>
            <pc:docMk/>
            <pc:sldMasterMk cId="1045627835" sldId="2147484758"/>
            <pc:sldLayoutMk cId="960923087" sldId="2147484765"/>
          </pc:sldLayoutMkLst>
        </pc:sldLayoutChg>
        <pc:sldLayoutChg chg="del">
          <pc:chgData name="Joe Shen" userId="72d56720-d37e-426b-b58a-f25ed0f4bf71" providerId="ADAL" clId="{CBE0ABC6-F343-49E2-A316-0B13E0F799FA}" dt="2020-04-17T07:44:19.259" v="26" actId="2696"/>
          <pc:sldLayoutMkLst>
            <pc:docMk/>
            <pc:sldMasterMk cId="1045627835" sldId="2147484758"/>
            <pc:sldLayoutMk cId="2447736127" sldId="2147484766"/>
          </pc:sldLayoutMkLst>
        </pc:sldLayoutChg>
        <pc:sldLayoutChg chg="del">
          <pc:chgData name="Joe Shen" userId="72d56720-d37e-426b-b58a-f25ed0f4bf71" providerId="ADAL" clId="{CBE0ABC6-F343-49E2-A316-0B13E0F799FA}" dt="2020-04-17T07:44:19.261" v="27" actId="2696"/>
          <pc:sldLayoutMkLst>
            <pc:docMk/>
            <pc:sldMasterMk cId="1045627835" sldId="2147484758"/>
            <pc:sldLayoutMk cId="1600851453" sldId="2147484767"/>
          </pc:sldLayoutMkLst>
        </pc:sldLayoutChg>
        <pc:sldLayoutChg chg="del">
          <pc:chgData name="Joe Shen" userId="72d56720-d37e-426b-b58a-f25ed0f4bf71" providerId="ADAL" clId="{CBE0ABC6-F343-49E2-A316-0B13E0F799FA}" dt="2020-04-17T07:44:19.262" v="28" actId="2696"/>
          <pc:sldLayoutMkLst>
            <pc:docMk/>
            <pc:sldMasterMk cId="1045627835" sldId="2147484758"/>
            <pc:sldLayoutMk cId="1270822570" sldId="2147484768"/>
          </pc:sldLayoutMkLst>
        </pc:sldLayoutChg>
        <pc:sldLayoutChg chg="del">
          <pc:chgData name="Joe Shen" userId="72d56720-d37e-426b-b58a-f25ed0f4bf71" providerId="ADAL" clId="{CBE0ABC6-F343-49E2-A316-0B13E0F799FA}" dt="2020-04-17T07:44:19.263" v="29" actId="2696"/>
          <pc:sldLayoutMkLst>
            <pc:docMk/>
            <pc:sldMasterMk cId="1045627835" sldId="2147484758"/>
            <pc:sldLayoutMk cId="45305797" sldId="2147484769"/>
          </pc:sldLayoutMkLst>
        </pc:sldLayoutChg>
        <pc:sldLayoutChg chg="del">
          <pc:chgData name="Joe Shen" userId="72d56720-d37e-426b-b58a-f25ed0f4bf71" providerId="ADAL" clId="{CBE0ABC6-F343-49E2-A316-0B13E0F799FA}" dt="2020-04-17T07:44:19.263" v="30" actId="2696"/>
          <pc:sldLayoutMkLst>
            <pc:docMk/>
            <pc:sldMasterMk cId="1045627835" sldId="2147484758"/>
            <pc:sldLayoutMk cId="3241987510" sldId="2147484770"/>
          </pc:sldLayoutMkLst>
        </pc:sldLayoutChg>
        <pc:sldLayoutChg chg="del">
          <pc:chgData name="Joe Shen" userId="72d56720-d37e-426b-b58a-f25ed0f4bf71" providerId="ADAL" clId="{CBE0ABC6-F343-49E2-A316-0B13E0F799FA}" dt="2020-04-17T07:44:19.264" v="31" actId="2696"/>
          <pc:sldLayoutMkLst>
            <pc:docMk/>
            <pc:sldMasterMk cId="1045627835" sldId="2147484758"/>
            <pc:sldLayoutMk cId="816923685" sldId="2147484771"/>
          </pc:sldLayoutMkLst>
        </pc:sldLayoutChg>
        <pc:sldLayoutChg chg="del">
          <pc:chgData name="Joe Shen" userId="72d56720-d37e-426b-b58a-f25ed0f4bf71" providerId="ADAL" clId="{CBE0ABC6-F343-49E2-A316-0B13E0F799FA}" dt="2020-04-17T07:44:19.265" v="32" actId="2696"/>
          <pc:sldLayoutMkLst>
            <pc:docMk/>
            <pc:sldMasterMk cId="1045627835" sldId="2147484758"/>
            <pc:sldLayoutMk cId="4022387544" sldId="2147484772"/>
          </pc:sldLayoutMkLst>
        </pc:sldLayoutChg>
        <pc:sldLayoutChg chg="del">
          <pc:chgData name="Joe Shen" userId="72d56720-d37e-426b-b58a-f25ed0f4bf71" providerId="ADAL" clId="{CBE0ABC6-F343-49E2-A316-0B13E0F799FA}" dt="2020-04-17T07:44:19.265" v="33" actId="2696"/>
          <pc:sldLayoutMkLst>
            <pc:docMk/>
            <pc:sldMasterMk cId="1045627835" sldId="2147484758"/>
            <pc:sldLayoutMk cId="624609720" sldId="2147484773"/>
          </pc:sldLayoutMkLst>
        </pc:sldLayoutChg>
        <pc:sldLayoutChg chg="del">
          <pc:chgData name="Joe Shen" userId="72d56720-d37e-426b-b58a-f25ed0f4bf71" providerId="ADAL" clId="{CBE0ABC6-F343-49E2-A316-0B13E0F799FA}" dt="2020-04-17T07:44:19.266" v="34" actId="2696"/>
          <pc:sldLayoutMkLst>
            <pc:docMk/>
            <pc:sldMasterMk cId="1045627835" sldId="2147484758"/>
            <pc:sldLayoutMk cId="2678853009" sldId="2147484774"/>
          </pc:sldLayoutMkLst>
        </pc:sldLayoutChg>
        <pc:sldLayoutChg chg="del">
          <pc:chgData name="Joe Shen" userId="72d56720-d37e-426b-b58a-f25ed0f4bf71" providerId="ADAL" clId="{CBE0ABC6-F343-49E2-A316-0B13E0F799FA}" dt="2020-04-17T07:44:19.267" v="35" actId="2696"/>
          <pc:sldLayoutMkLst>
            <pc:docMk/>
            <pc:sldMasterMk cId="1045627835" sldId="2147484758"/>
            <pc:sldLayoutMk cId="4044869138" sldId="2147484775"/>
          </pc:sldLayoutMkLst>
        </pc:sldLayoutChg>
        <pc:sldLayoutChg chg="del">
          <pc:chgData name="Joe Shen" userId="72d56720-d37e-426b-b58a-f25ed0f4bf71" providerId="ADAL" clId="{CBE0ABC6-F343-49E2-A316-0B13E0F799FA}" dt="2020-04-17T07:44:19.460" v="36" actId="2696"/>
          <pc:sldLayoutMkLst>
            <pc:docMk/>
            <pc:sldMasterMk cId="1045627835" sldId="2147484758"/>
            <pc:sldLayoutMk cId="2563512550" sldId="2147484776"/>
          </pc:sldLayoutMkLst>
        </pc:sldLayoutChg>
        <pc:sldLayoutChg chg="del">
          <pc:chgData name="Joe Shen" userId="72d56720-d37e-426b-b58a-f25ed0f4bf71" providerId="ADAL" clId="{CBE0ABC6-F343-49E2-A316-0B13E0F799FA}" dt="2020-04-17T07:44:19.462" v="37" actId="2696"/>
          <pc:sldLayoutMkLst>
            <pc:docMk/>
            <pc:sldMasterMk cId="1045627835" sldId="2147484758"/>
            <pc:sldLayoutMk cId="78543764" sldId="214748477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328" v="327" actId="2696"/>
        <pc:sldMasterMkLst>
          <pc:docMk/>
          <pc:sldMasterMk cId="3426821421" sldId="2147484778"/>
        </pc:sldMasterMkLst>
        <pc:sldLayoutChg chg="del">
          <pc:chgData name="Joe Shen" userId="72d56720-d37e-426b-b58a-f25ed0f4bf71" providerId="ADAL" clId="{CBE0ABC6-F343-49E2-A316-0B13E0F799FA}" dt="2020-04-17T07:44:20.292" v="308" actId="2696"/>
          <pc:sldLayoutMkLst>
            <pc:docMk/>
            <pc:sldMasterMk cId="3426821421" sldId="2147484778"/>
            <pc:sldLayoutMk cId="2555944893" sldId="2147484779"/>
          </pc:sldLayoutMkLst>
        </pc:sldLayoutChg>
        <pc:sldLayoutChg chg="del">
          <pc:chgData name="Joe Shen" userId="72d56720-d37e-426b-b58a-f25ed0f4bf71" providerId="ADAL" clId="{CBE0ABC6-F343-49E2-A316-0B13E0F799FA}" dt="2020-04-17T07:44:20.293" v="309" actId="2696"/>
          <pc:sldLayoutMkLst>
            <pc:docMk/>
            <pc:sldMasterMk cId="3426821421" sldId="2147484778"/>
            <pc:sldLayoutMk cId="1160406317" sldId="2147484780"/>
          </pc:sldLayoutMkLst>
        </pc:sldLayoutChg>
        <pc:sldLayoutChg chg="del">
          <pc:chgData name="Joe Shen" userId="72d56720-d37e-426b-b58a-f25ed0f4bf71" providerId="ADAL" clId="{CBE0ABC6-F343-49E2-A316-0B13E0F799FA}" dt="2020-04-17T07:44:20.293" v="310" actId="2696"/>
          <pc:sldLayoutMkLst>
            <pc:docMk/>
            <pc:sldMasterMk cId="3426821421" sldId="2147484778"/>
            <pc:sldLayoutMk cId="3000157553" sldId="2147484781"/>
          </pc:sldLayoutMkLst>
        </pc:sldLayoutChg>
        <pc:sldLayoutChg chg="del">
          <pc:chgData name="Joe Shen" userId="72d56720-d37e-426b-b58a-f25ed0f4bf71" providerId="ADAL" clId="{CBE0ABC6-F343-49E2-A316-0B13E0F799FA}" dt="2020-04-17T07:44:20.294" v="311" actId="2696"/>
          <pc:sldLayoutMkLst>
            <pc:docMk/>
            <pc:sldMasterMk cId="3426821421" sldId="2147484778"/>
            <pc:sldLayoutMk cId="2982361998" sldId="2147484782"/>
          </pc:sldLayoutMkLst>
        </pc:sldLayoutChg>
        <pc:sldLayoutChg chg="del">
          <pc:chgData name="Joe Shen" userId="72d56720-d37e-426b-b58a-f25ed0f4bf71" providerId="ADAL" clId="{CBE0ABC6-F343-49E2-A316-0B13E0F799FA}" dt="2020-04-17T07:44:20.295" v="312" actId="2696"/>
          <pc:sldLayoutMkLst>
            <pc:docMk/>
            <pc:sldMasterMk cId="3426821421" sldId="2147484778"/>
            <pc:sldLayoutMk cId="4120154599" sldId="2147484783"/>
          </pc:sldLayoutMkLst>
        </pc:sldLayoutChg>
        <pc:sldLayoutChg chg="del">
          <pc:chgData name="Joe Shen" userId="72d56720-d37e-426b-b58a-f25ed0f4bf71" providerId="ADAL" clId="{CBE0ABC6-F343-49E2-A316-0B13E0F799FA}" dt="2020-04-17T07:44:20.296" v="313" actId="2696"/>
          <pc:sldLayoutMkLst>
            <pc:docMk/>
            <pc:sldMasterMk cId="3426821421" sldId="2147484778"/>
            <pc:sldLayoutMk cId="999684148" sldId="2147484784"/>
          </pc:sldLayoutMkLst>
        </pc:sldLayoutChg>
        <pc:sldLayoutChg chg="del">
          <pc:chgData name="Joe Shen" userId="72d56720-d37e-426b-b58a-f25ed0f4bf71" providerId="ADAL" clId="{CBE0ABC6-F343-49E2-A316-0B13E0F799FA}" dt="2020-04-17T07:44:20.297" v="314" actId="2696"/>
          <pc:sldLayoutMkLst>
            <pc:docMk/>
            <pc:sldMasterMk cId="3426821421" sldId="2147484778"/>
            <pc:sldLayoutMk cId="4227319436" sldId="2147484785"/>
          </pc:sldLayoutMkLst>
        </pc:sldLayoutChg>
        <pc:sldLayoutChg chg="del">
          <pc:chgData name="Joe Shen" userId="72d56720-d37e-426b-b58a-f25ed0f4bf71" providerId="ADAL" clId="{CBE0ABC6-F343-49E2-A316-0B13E0F799FA}" dt="2020-04-17T07:44:20.297" v="315" actId="2696"/>
          <pc:sldLayoutMkLst>
            <pc:docMk/>
            <pc:sldMasterMk cId="3426821421" sldId="2147484778"/>
            <pc:sldLayoutMk cId="2376041974" sldId="2147484786"/>
          </pc:sldLayoutMkLst>
        </pc:sldLayoutChg>
        <pc:sldLayoutChg chg="del">
          <pc:chgData name="Joe Shen" userId="72d56720-d37e-426b-b58a-f25ed0f4bf71" providerId="ADAL" clId="{CBE0ABC6-F343-49E2-A316-0B13E0F799FA}" dt="2020-04-17T07:44:20.298" v="316" actId="2696"/>
          <pc:sldLayoutMkLst>
            <pc:docMk/>
            <pc:sldMasterMk cId="3426821421" sldId="2147484778"/>
            <pc:sldLayoutMk cId="1781197464" sldId="2147484787"/>
          </pc:sldLayoutMkLst>
        </pc:sldLayoutChg>
        <pc:sldLayoutChg chg="del">
          <pc:chgData name="Joe Shen" userId="72d56720-d37e-426b-b58a-f25ed0f4bf71" providerId="ADAL" clId="{CBE0ABC6-F343-49E2-A316-0B13E0F799FA}" dt="2020-04-17T07:44:20.299" v="317" actId="2696"/>
          <pc:sldLayoutMkLst>
            <pc:docMk/>
            <pc:sldMasterMk cId="3426821421" sldId="2147484778"/>
            <pc:sldLayoutMk cId="1633893871" sldId="2147484788"/>
          </pc:sldLayoutMkLst>
        </pc:sldLayoutChg>
        <pc:sldLayoutChg chg="del">
          <pc:chgData name="Joe Shen" userId="72d56720-d37e-426b-b58a-f25ed0f4bf71" providerId="ADAL" clId="{CBE0ABC6-F343-49E2-A316-0B13E0F799FA}" dt="2020-04-17T07:44:20.300" v="318" actId="2696"/>
          <pc:sldLayoutMkLst>
            <pc:docMk/>
            <pc:sldMasterMk cId="3426821421" sldId="2147484778"/>
            <pc:sldLayoutMk cId="3171218827" sldId="2147484789"/>
          </pc:sldLayoutMkLst>
        </pc:sldLayoutChg>
        <pc:sldLayoutChg chg="del">
          <pc:chgData name="Joe Shen" userId="72d56720-d37e-426b-b58a-f25ed0f4bf71" providerId="ADAL" clId="{CBE0ABC6-F343-49E2-A316-0B13E0F799FA}" dt="2020-04-17T07:44:20.301" v="319" actId="2696"/>
          <pc:sldLayoutMkLst>
            <pc:docMk/>
            <pc:sldMasterMk cId="3426821421" sldId="2147484778"/>
            <pc:sldLayoutMk cId="1260629608" sldId="2147484790"/>
          </pc:sldLayoutMkLst>
        </pc:sldLayoutChg>
        <pc:sldLayoutChg chg="del">
          <pc:chgData name="Joe Shen" userId="72d56720-d37e-426b-b58a-f25ed0f4bf71" providerId="ADAL" clId="{CBE0ABC6-F343-49E2-A316-0B13E0F799FA}" dt="2020-04-17T07:44:20.301" v="320" actId="2696"/>
          <pc:sldLayoutMkLst>
            <pc:docMk/>
            <pc:sldMasterMk cId="3426821421" sldId="2147484778"/>
            <pc:sldLayoutMk cId="3838590656" sldId="2147484791"/>
          </pc:sldLayoutMkLst>
        </pc:sldLayoutChg>
        <pc:sldLayoutChg chg="del">
          <pc:chgData name="Joe Shen" userId="72d56720-d37e-426b-b58a-f25ed0f4bf71" providerId="ADAL" clId="{CBE0ABC6-F343-49E2-A316-0B13E0F799FA}" dt="2020-04-17T07:44:20.302" v="321" actId="2696"/>
          <pc:sldLayoutMkLst>
            <pc:docMk/>
            <pc:sldMasterMk cId="3426821421" sldId="2147484778"/>
            <pc:sldLayoutMk cId="2263467276" sldId="2147484792"/>
          </pc:sldLayoutMkLst>
        </pc:sldLayoutChg>
        <pc:sldLayoutChg chg="del">
          <pc:chgData name="Joe Shen" userId="72d56720-d37e-426b-b58a-f25ed0f4bf71" providerId="ADAL" clId="{CBE0ABC6-F343-49E2-A316-0B13E0F799FA}" dt="2020-04-17T07:44:20.303" v="322" actId="2696"/>
          <pc:sldLayoutMkLst>
            <pc:docMk/>
            <pc:sldMasterMk cId="3426821421" sldId="2147484778"/>
            <pc:sldLayoutMk cId="1927540154" sldId="2147484793"/>
          </pc:sldLayoutMkLst>
        </pc:sldLayoutChg>
        <pc:sldLayoutChg chg="del">
          <pc:chgData name="Joe Shen" userId="72d56720-d37e-426b-b58a-f25ed0f4bf71" providerId="ADAL" clId="{CBE0ABC6-F343-49E2-A316-0B13E0F799FA}" dt="2020-04-17T07:44:20.303" v="323" actId="2696"/>
          <pc:sldLayoutMkLst>
            <pc:docMk/>
            <pc:sldMasterMk cId="3426821421" sldId="2147484778"/>
            <pc:sldLayoutMk cId="4174995235" sldId="2147484794"/>
          </pc:sldLayoutMkLst>
        </pc:sldLayoutChg>
        <pc:sldLayoutChg chg="del">
          <pc:chgData name="Joe Shen" userId="72d56720-d37e-426b-b58a-f25ed0f4bf71" providerId="ADAL" clId="{CBE0ABC6-F343-49E2-A316-0B13E0F799FA}" dt="2020-04-17T07:44:20.304" v="324" actId="2696"/>
          <pc:sldLayoutMkLst>
            <pc:docMk/>
            <pc:sldMasterMk cId="3426821421" sldId="2147484778"/>
            <pc:sldLayoutMk cId="3224043789" sldId="2147484795"/>
          </pc:sldLayoutMkLst>
        </pc:sldLayoutChg>
        <pc:sldLayoutChg chg="del">
          <pc:chgData name="Joe Shen" userId="72d56720-d37e-426b-b58a-f25ed0f4bf71" providerId="ADAL" clId="{CBE0ABC6-F343-49E2-A316-0B13E0F799FA}" dt="2020-04-17T07:44:20.316" v="325" actId="2696"/>
          <pc:sldLayoutMkLst>
            <pc:docMk/>
            <pc:sldMasterMk cId="3426821421" sldId="2147484778"/>
            <pc:sldLayoutMk cId="81343350" sldId="2147484796"/>
          </pc:sldLayoutMkLst>
        </pc:sldLayoutChg>
        <pc:sldLayoutChg chg="del">
          <pc:chgData name="Joe Shen" userId="72d56720-d37e-426b-b58a-f25ed0f4bf71" providerId="ADAL" clId="{CBE0ABC6-F343-49E2-A316-0B13E0F799FA}" dt="2020-04-17T07:44:20.316" v="326" actId="2696"/>
          <pc:sldLayoutMkLst>
            <pc:docMk/>
            <pc:sldMasterMk cId="3426821421" sldId="2147484778"/>
            <pc:sldLayoutMk cId="1607834134" sldId="214748479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027" v="642" actId="2696"/>
        <pc:sldMasterMkLst>
          <pc:docMk/>
          <pc:sldMasterMk cId="1746666579" sldId="2147484798"/>
        </pc:sldMasterMkLst>
        <pc:sldLayoutChg chg="del">
          <pc:chgData name="Joe Shen" userId="72d56720-d37e-426b-b58a-f25ed0f4bf71" providerId="ADAL" clId="{CBE0ABC6-F343-49E2-A316-0B13E0F799FA}" dt="2020-04-17T07:44:20.990" v="623" actId="2696"/>
          <pc:sldLayoutMkLst>
            <pc:docMk/>
            <pc:sldMasterMk cId="1746666579" sldId="2147484798"/>
            <pc:sldLayoutMk cId="4001037760" sldId="2147484799"/>
          </pc:sldLayoutMkLst>
        </pc:sldLayoutChg>
        <pc:sldLayoutChg chg="del">
          <pc:chgData name="Joe Shen" userId="72d56720-d37e-426b-b58a-f25ed0f4bf71" providerId="ADAL" clId="{CBE0ABC6-F343-49E2-A316-0B13E0F799FA}" dt="2020-04-17T07:44:20.991" v="624" actId="2696"/>
          <pc:sldLayoutMkLst>
            <pc:docMk/>
            <pc:sldMasterMk cId="1746666579" sldId="2147484798"/>
            <pc:sldLayoutMk cId="2535769843" sldId="2147484800"/>
          </pc:sldLayoutMkLst>
        </pc:sldLayoutChg>
        <pc:sldLayoutChg chg="del">
          <pc:chgData name="Joe Shen" userId="72d56720-d37e-426b-b58a-f25ed0f4bf71" providerId="ADAL" clId="{CBE0ABC6-F343-49E2-A316-0B13E0F799FA}" dt="2020-04-17T07:44:20.992" v="625" actId="2696"/>
          <pc:sldLayoutMkLst>
            <pc:docMk/>
            <pc:sldMasterMk cId="1746666579" sldId="2147484798"/>
            <pc:sldLayoutMk cId="3138682361" sldId="2147484801"/>
          </pc:sldLayoutMkLst>
        </pc:sldLayoutChg>
        <pc:sldLayoutChg chg="del">
          <pc:chgData name="Joe Shen" userId="72d56720-d37e-426b-b58a-f25ed0f4bf71" providerId="ADAL" clId="{CBE0ABC6-F343-49E2-A316-0B13E0F799FA}" dt="2020-04-17T07:44:20.993" v="626" actId="2696"/>
          <pc:sldLayoutMkLst>
            <pc:docMk/>
            <pc:sldMasterMk cId="1746666579" sldId="2147484798"/>
            <pc:sldLayoutMk cId="2913544261" sldId="2147484802"/>
          </pc:sldLayoutMkLst>
        </pc:sldLayoutChg>
        <pc:sldLayoutChg chg="del">
          <pc:chgData name="Joe Shen" userId="72d56720-d37e-426b-b58a-f25ed0f4bf71" providerId="ADAL" clId="{CBE0ABC6-F343-49E2-A316-0B13E0F799FA}" dt="2020-04-17T07:44:20.994" v="627" actId="2696"/>
          <pc:sldLayoutMkLst>
            <pc:docMk/>
            <pc:sldMasterMk cId="1746666579" sldId="2147484798"/>
            <pc:sldLayoutMk cId="443980834" sldId="2147484803"/>
          </pc:sldLayoutMkLst>
        </pc:sldLayoutChg>
        <pc:sldLayoutChg chg="del">
          <pc:chgData name="Joe Shen" userId="72d56720-d37e-426b-b58a-f25ed0f4bf71" providerId="ADAL" clId="{CBE0ABC6-F343-49E2-A316-0B13E0F799FA}" dt="2020-04-17T07:44:20.995" v="628" actId="2696"/>
          <pc:sldLayoutMkLst>
            <pc:docMk/>
            <pc:sldMasterMk cId="1746666579" sldId="2147484798"/>
            <pc:sldLayoutMk cId="3347408445" sldId="2147484804"/>
          </pc:sldLayoutMkLst>
        </pc:sldLayoutChg>
        <pc:sldLayoutChg chg="del">
          <pc:chgData name="Joe Shen" userId="72d56720-d37e-426b-b58a-f25ed0f4bf71" providerId="ADAL" clId="{CBE0ABC6-F343-49E2-A316-0B13E0F799FA}" dt="2020-04-17T07:44:20.995" v="629" actId="2696"/>
          <pc:sldLayoutMkLst>
            <pc:docMk/>
            <pc:sldMasterMk cId="1746666579" sldId="2147484798"/>
            <pc:sldLayoutMk cId="780115870" sldId="2147484805"/>
          </pc:sldLayoutMkLst>
        </pc:sldLayoutChg>
        <pc:sldLayoutChg chg="del">
          <pc:chgData name="Joe Shen" userId="72d56720-d37e-426b-b58a-f25ed0f4bf71" providerId="ADAL" clId="{CBE0ABC6-F343-49E2-A316-0B13E0F799FA}" dt="2020-04-17T07:44:20.996" v="630" actId="2696"/>
          <pc:sldLayoutMkLst>
            <pc:docMk/>
            <pc:sldMasterMk cId="1746666579" sldId="2147484798"/>
            <pc:sldLayoutMk cId="2846190660" sldId="2147484806"/>
          </pc:sldLayoutMkLst>
        </pc:sldLayoutChg>
        <pc:sldLayoutChg chg="del">
          <pc:chgData name="Joe Shen" userId="72d56720-d37e-426b-b58a-f25ed0f4bf71" providerId="ADAL" clId="{CBE0ABC6-F343-49E2-A316-0B13E0F799FA}" dt="2020-04-17T07:44:20.997" v="631" actId="2696"/>
          <pc:sldLayoutMkLst>
            <pc:docMk/>
            <pc:sldMasterMk cId="1746666579" sldId="2147484798"/>
            <pc:sldLayoutMk cId="3785994975" sldId="2147484807"/>
          </pc:sldLayoutMkLst>
        </pc:sldLayoutChg>
        <pc:sldLayoutChg chg="del">
          <pc:chgData name="Joe Shen" userId="72d56720-d37e-426b-b58a-f25ed0f4bf71" providerId="ADAL" clId="{CBE0ABC6-F343-49E2-A316-0B13E0F799FA}" dt="2020-04-17T07:44:20.998" v="632" actId="2696"/>
          <pc:sldLayoutMkLst>
            <pc:docMk/>
            <pc:sldMasterMk cId="1746666579" sldId="2147484798"/>
            <pc:sldLayoutMk cId="3609567964" sldId="2147484808"/>
          </pc:sldLayoutMkLst>
        </pc:sldLayoutChg>
        <pc:sldLayoutChg chg="del">
          <pc:chgData name="Joe Shen" userId="72d56720-d37e-426b-b58a-f25ed0f4bf71" providerId="ADAL" clId="{CBE0ABC6-F343-49E2-A316-0B13E0F799FA}" dt="2020-04-17T07:44:20.999" v="633" actId="2696"/>
          <pc:sldLayoutMkLst>
            <pc:docMk/>
            <pc:sldMasterMk cId="1746666579" sldId="2147484798"/>
            <pc:sldLayoutMk cId="3400375645" sldId="2147484809"/>
          </pc:sldLayoutMkLst>
        </pc:sldLayoutChg>
        <pc:sldLayoutChg chg="del">
          <pc:chgData name="Joe Shen" userId="72d56720-d37e-426b-b58a-f25ed0f4bf71" providerId="ADAL" clId="{CBE0ABC6-F343-49E2-A316-0B13E0F799FA}" dt="2020-04-17T07:44:21" v="634" actId="2696"/>
          <pc:sldLayoutMkLst>
            <pc:docMk/>
            <pc:sldMasterMk cId="1746666579" sldId="2147484798"/>
            <pc:sldLayoutMk cId="3928591818" sldId="2147484810"/>
          </pc:sldLayoutMkLst>
        </pc:sldLayoutChg>
        <pc:sldLayoutChg chg="del">
          <pc:chgData name="Joe Shen" userId="72d56720-d37e-426b-b58a-f25ed0f4bf71" providerId="ADAL" clId="{CBE0ABC6-F343-49E2-A316-0B13E0F799FA}" dt="2020-04-17T07:44:21.001" v="635" actId="2696"/>
          <pc:sldLayoutMkLst>
            <pc:docMk/>
            <pc:sldMasterMk cId="1746666579" sldId="2147484798"/>
            <pc:sldLayoutMk cId="2806367855" sldId="2147484811"/>
          </pc:sldLayoutMkLst>
        </pc:sldLayoutChg>
        <pc:sldLayoutChg chg="del">
          <pc:chgData name="Joe Shen" userId="72d56720-d37e-426b-b58a-f25ed0f4bf71" providerId="ADAL" clId="{CBE0ABC6-F343-49E2-A316-0B13E0F799FA}" dt="2020-04-17T07:44:21.001" v="636" actId="2696"/>
          <pc:sldLayoutMkLst>
            <pc:docMk/>
            <pc:sldMasterMk cId="1746666579" sldId="2147484798"/>
            <pc:sldLayoutMk cId="3950726046" sldId="2147484812"/>
          </pc:sldLayoutMkLst>
        </pc:sldLayoutChg>
        <pc:sldLayoutChg chg="del">
          <pc:chgData name="Joe Shen" userId="72d56720-d37e-426b-b58a-f25ed0f4bf71" providerId="ADAL" clId="{CBE0ABC6-F343-49E2-A316-0B13E0F799FA}" dt="2020-04-17T07:44:21.002" v="637" actId="2696"/>
          <pc:sldLayoutMkLst>
            <pc:docMk/>
            <pc:sldMasterMk cId="1746666579" sldId="2147484798"/>
            <pc:sldLayoutMk cId="1197464110" sldId="2147484813"/>
          </pc:sldLayoutMkLst>
        </pc:sldLayoutChg>
        <pc:sldLayoutChg chg="del">
          <pc:chgData name="Joe Shen" userId="72d56720-d37e-426b-b58a-f25ed0f4bf71" providerId="ADAL" clId="{CBE0ABC6-F343-49E2-A316-0B13E0F799FA}" dt="2020-04-17T07:44:21.003" v="638" actId="2696"/>
          <pc:sldLayoutMkLst>
            <pc:docMk/>
            <pc:sldMasterMk cId="1746666579" sldId="2147484798"/>
            <pc:sldLayoutMk cId="3331378569" sldId="2147484814"/>
          </pc:sldLayoutMkLst>
        </pc:sldLayoutChg>
        <pc:sldLayoutChg chg="del">
          <pc:chgData name="Joe Shen" userId="72d56720-d37e-426b-b58a-f25ed0f4bf71" providerId="ADAL" clId="{CBE0ABC6-F343-49E2-A316-0B13E0F799FA}" dt="2020-04-17T07:44:21.004" v="639" actId="2696"/>
          <pc:sldLayoutMkLst>
            <pc:docMk/>
            <pc:sldMasterMk cId="1746666579" sldId="2147484798"/>
            <pc:sldLayoutMk cId="448293659" sldId="2147484815"/>
          </pc:sldLayoutMkLst>
        </pc:sldLayoutChg>
        <pc:sldLayoutChg chg="del">
          <pc:chgData name="Joe Shen" userId="72d56720-d37e-426b-b58a-f25ed0f4bf71" providerId="ADAL" clId="{CBE0ABC6-F343-49E2-A316-0B13E0F799FA}" dt="2020-04-17T07:44:21.015" v="640" actId="2696"/>
          <pc:sldLayoutMkLst>
            <pc:docMk/>
            <pc:sldMasterMk cId="1746666579" sldId="2147484798"/>
            <pc:sldLayoutMk cId="3962841088" sldId="2147484816"/>
          </pc:sldLayoutMkLst>
        </pc:sldLayoutChg>
        <pc:sldLayoutChg chg="del">
          <pc:chgData name="Joe Shen" userId="72d56720-d37e-426b-b58a-f25ed0f4bf71" providerId="ADAL" clId="{CBE0ABC6-F343-49E2-A316-0B13E0F799FA}" dt="2020-04-17T07:44:21.015" v="641" actId="2696"/>
          <pc:sldLayoutMkLst>
            <pc:docMk/>
            <pc:sldMasterMk cId="1746666579" sldId="2147484798"/>
            <pc:sldLayoutMk cId="3246493772" sldId="214748481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516" v="893" actId="2696"/>
        <pc:sldMasterMkLst>
          <pc:docMk/>
          <pc:sldMasterMk cId="2069548401" sldId="2147484818"/>
        </pc:sldMasterMkLst>
        <pc:sldLayoutChg chg="del">
          <pc:chgData name="Joe Shen" userId="72d56720-d37e-426b-b58a-f25ed0f4bf71" providerId="ADAL" clId="{CBE0ABC6-F343-49E2-A316-0B13E0F799FA}" dt="2020-04-17T07:44:21.479" v="874" actId="2696"/>
          <pc:sldLayoutMkLst>
            <pc:docMk/>
            <pc:sldMasterMk cId="2069548401" sldId="2147484818"/>
            <pc:sldLayoutMk cId="2425362697" sldId="2147484819"/>
          </pc:sldLayoutMkLst>
        </pc:sldLayoutChg>
        <pc:sldLayoutChg chg="del">
          <pc:chgData name="Joe Shen" userId="72d56720-d37e-426b-b58a-f25ed0f4bf71" providerId="ADAL" clId="{CBE0ABC6-F343-49E2-A316-0B13E0F799FA}" dt="2020-04-17T07:44:21.480" v="875" actId="2696"/>
          <pc:sldLayoutMkLst>
            <pc:docMk/>
            <pc:sldMasterMk cId="2069548401" sldId="2147484818"/>
            <pc:sldLayoutMk cId="1482583074" sldId="2147484820"/>
          </pc:sldLayoutMkLst>
        </pc:sldLayoutChg>
        <pc:sldLayoutChg chg="del">
          <pc:chgData name="Joe Shen" userId="72d56720-d37e-426b-b58a-f25ed0f4bf71" providerId="ADAL" clId="{CBE0ABC6-F343-49E2-A316-0B13E0F799FA}" dt="2020-04-17T07:44:21.481" v="876" actId="2696"/>
          <pc:sldLayoutMkLst>
            <pc:docMk/>
            <pc:sldMasterMk cId="2069548401" sldId="2147484818"/>
            <pc:sldLayoutMk cId="650280731" sldId="2147484821"/>
          </pc:sldLayoutMkLst>
        </pc:sldLayoutChg>
        <pc:sldLayoutChg chg="del">
          <pc:chgData name="Joe Shen" userId="72d56720-d37e-426b-b58a-f25ed0f4bf71" providerId="ADAL" clId="{CBE0ABC6-F343-49E2-A316-0B13E0F799FA}" dt="2020-04-17T07:44:21.482" v="877" actId="2696"/>
          <pc:sldLayoutMkLst>
            <pc:docMk/>
            <pc:sldMasterMk cId="2069548401" sldId="2147484818"/>
            <pc:sldLayoutMk cId="2431952854" sldId="2147484822"/>
          </pc:sldLayoutMkLst>
        </pc:sldLayoutChg>
        <pc:sldLayoutChg chg="del">
          <pc:chgData name="Joe Shen" userId="72d56720-d37e-426b-b58a-f25ed0f4bf71" providerId="ADAL" clId="{CBE0ABC6-F343-49E2-A316-0B13E0F799FA}" dt="2020-04-17T07:44:21.483" v="878" actId="2696"/>
          <pc:sldLayoutMkLst>
            <pc:docMk/>
            <pc:sldMasterMk cId="2069548401" sldId="2147484818"/>
            <pc:sldLayoutMk cId="1253819039" sldId="2147484823"/>
          </pc:sldLayoutMkLst>
        </pc:sldLayoutChg>
        <pc:sldLayoutChg chg="del">
          <pc:chgData name="Joe Shen" userId="72d56720-d37e-426b-b58a-f25ed0f4bf71" providerId="ADAL" clId="{CBE0ABC6-F343-49E2-A316-0B13E0F799FA}" dt="2020-04-17T07:44:21.484" v="879" actId="2696"/>
          <pc:sldLayoutMkLst>
            <pc:docMk/>
            <pc:sldMasterMk cId="2069548401" sldId="2147484818"/>
            <pc:sldLayoutMk cId="194050027" sldId="2147484824"/>
          </pc:sldLayoutMkLst>
        </pc:sldLayoutChg>
        <pc:sldLayoutChg chg="del">
          <pc:chgData name="Joe Shen" userId="72d56720-d37e-426b-b58a-f25ed0f4bf71" providerId="ADAL" clId="{CBE0ABC6-F343-49E2-A316-0B13E0F799FA}" dt="2020-04-17T07:44:21.484" v="880" actId="2696"/>
          <pc:sldLayoutMkLst>
            <pc:docMk/>
            <pc:sldMasterMk cId="2069548401" sldId="2147484818"/>
            <pc:sldLayoutMk cId="705976656" sldId="2147484825"/>
          </pc:sldLayoutMkLst>
        </pc:sldLayoutChg>
        <pc:sldLayoutChg chg="del">
          <pc:chgData name="Joe Shen" userId="72d56720-d37e-426b-b58a-f25ed0f4bf71" providerId="ADAL" clId="{CBE0ABC6-F343-49E2-A316-0B13E0F799FA}" dt="2020-04-17T07:44:21.485" v="881" actId="2696"/>
          <pc:sldLayoutMkLst>
            <pc:docMk/>
            <pc:sldMasterMk cId="2069548401" sldId="2147484818"/>
            <pc:sldLayoutMk cId="3370500508" sldId="2147484826"/>
          </pc:sldLayoutMkLst>
        </pc:sldLayoutChg>
        <pc:sldLayoutChg chg="del">
          <pc:chgData name="Joe Shen" userId="72d56720-d37e-426b-b58a-f25ed0f4bf71" providerId="ADAL" clId="{CBE0ABC6-F343-49E2-A316-0B13E0F799FA}" dt="2020-04-17T07:44:21.486" v="882" actId="2696"/>
          <pc:sldLayoutMkLst>
            <pc:docMk/>
            <pc:sldMasterMk cId="2069548401" sldId="2147484818"/>
            <pc:sldLayoutMk cId="2908532056" sldId="2147484827"/>
          </pc:sldLayoutMkLst>
        </pc:sldLayoutChg>
        <pc:sldLayoutChg chg="del">
          <pc:chgData name="Joe Shen" userId="72d56720-d37e-426b-b58a-f25ed0f4bf71" providerId="ADAL" clId="{CBE0ABC6-F343-49E2-A316-0B13E0F799FA}" dt="2020-04-17T07:44:21.487" v="883" actId="2696"/>
          <pc:sldLayoutMkLst>
            <pc:docMk/>
            <pc:sldMasterMk cId="2069548401" sldId="2147484818"/>
            <pc:sldLayoutMk cId="127897174" sldId="2147484828"/>
          </pc:sldLayoutMkLst>
        </pc:sldLayoutChg>
        <pc:sldLayoutChg chg="del">
          <pc:chgData name="Joe Shen" userId="72d56720-d37e-426b-b58a-f25ed0f4bf71" providerId="ADAL" clId="{CBE0ABC6-F343-49E2-A316-0B13E0F799FA}" dt="2020-04-17T07:44:21.488" v="884" actId="2696"/>
          <pc:sldLayoutMkLst>
            <pc:docMk/>
            <pc:sldMasterMk cId="2069548401" sldId="2147484818"/>
            <pc:sldLayoutMk cId="703857512" sldId="2147484829"/>
          </pc:sldLayoutMkLst>
        </pc:sldLayoutChg>
        <pc:sldLayoutChg chg="del">
          <pc:chgData name="Joe Shen" userId="72d56720-d37e-426b-b58a-f25ed0f4bf71" providerId="ADAL" clId="{CBE0ABC6-F343-49E2-A316-0B13E0F799FA}" dt="2020-04-17T07:44:21.488" v="885" actId="2696"/>
          <pc:sldLayoutMkLst>
            <pc:docMk/>
            <pc:sldMasterMk cId="2069548401" sldId="2147484818"/>
            <pc:sldLayoutMk cId="1818130451" sldId="2147484830"/>
          </pc:sldLayoutMkLst>
        </pc:sldLayoutChg>
        <pc:sldLayoutChg chg="del">
          <pc:chgData name="Joe Shen" userId="72d56720-d37e-426b-b58a-f25ed0f4bf71" providerId="ADAL" clId="{CBE0ABC6-F343-49E2-A316-0B13E0F799FA}" dt="2020-04-17T07:44:21.489" v="886" actId="2696"/>
          <pc:sldLayoutMkLst>
            <pc:docMk/>
            <pc:sldMasterMk cId="2069548401" sldId="2147484818"/>
            <pc:sldLayoutMk cId="112280838" sldId="2147484831"/>
          </pc:sldLayoutMkLst>
        </pc:sldLayoutChg>
        <pc:sldLayoutChg chg="del">
          <pc:chgData name="Joe Shen" userId="72d56720-d37e-426b-b58a-f25ed0f4bf71" providerId="ADAL" clId="{CBE0ABC6-F343-49E2-A316-0B13E0F799FA}" dt="2020-04-17T07:44:21.490" v="887" actId="2696"/>
          <pc:sldLayoutMkLst>
            <pc:docMk/>
            <pc:sldMasterMk cId="2069548401" sldId="2147484818"/>
            <pc:sldLayoutMk cId="79359199" sldId="2147484832"/>
          </pc:sldLayoutMkLst>
        </pc:sldLayoutChg>
        <pc:sldLayoutChg chg="del">
          <pc:chgData name="Joe Shen" userId="72d56720-d37e-426b-b58a-f25ed0f4bf71" providerId="ADAL" clId="{CBE0ABC6-F343-49E2-A316-0B13E0F799FA}" dt="2020-04-17T07:44:21.490" v="888" actId="2696"/>
          <pc:sldLayoutMkLst>
            <pc:docMk/>
            <pc:sldMasterMk cId="2069548401" sldId="2147484818"/>
            <pc:sldLayoutMk cId="473381995" sldId="2147484833"/>
          </pc:sldLayoutMkLst>
        </pc:sldLayoutChg>
        <pc:sldLayoutChg chg="del">
          <pc:chgData name="Joe Shen" userId="72d56720-d37e-426b-b58a-f25ed0f4bf71" providerId="ADAL" clId="{CBE0ABC6-F343-49E2-A316-0B13E0F799FA}" dt="2020-04-17T07:44:21.491" v="889" actId="2696"/>
          <pc:sldLayoutMkLst>
            <pc:docMk/>
            <pc:sldMasterMk cId="2069548401" sldId="2147484818"/>
            <pc:sldLayoutMk cId="2774007521" sldId="2147484834"/>
          </pc:sldLayoutMkLst>
        </pc:sldLayoutChg>
        <pc:sldLayoutChg chg="del">
          <pc:chgData name="Joe Shen" userId="72d56720-d37e-426b-b58a-f25ed0f4bf71" providerId="ADAL" clId="{CBE0ABC6-F343-49E2-A316-0B13E0F799FA}" dt="2020-04-17T07:44:21.492" v="890" actId="2696"/>
          <pc:sldLayoutMkLst>
            <pc:docMk/>
            <pc:sldMasterMk cId="2069548401" sldId="2147484818"/>
            <pc:sldLayoutMk cId="1681619015" sldId="2147484835"/>
          </pc:sldLayoutMkLst>
        </pc:sldLayoutChg>
        <pc:sldLayoutChg chg="del">
          <pc:chgData name="Joe Shen" userId="72d56720-d37e-426b-b58a-f25ed0f4bf71" providerId="ADAL" clId="{CBE0ABC6-F343-49E2-A316-0B13E0F799FA}" dt="2020-04-17T07:44:21.503" v="891" actId="2696"/>
          <pc:sldLayoutMkLst>
            <pc:docMk/>
            <pc:sldMasterMk cId="2069548401" sldId="2147484818"/>
            <pc:sldLayoutMk cId="988069686" sldId="2147484836"/>
          </pc:sldLayoutMkLst>
        </pc:sldLayoutChg>
        <pc:sldLayoutChg chg="del">
          <pc:chgData name="Joe Shen" userId="72d56720-d37e-426b-b58a-f25ed0f4bf71" providerId="ADAL" clId="{CBE0ABC6-F343-49E2-A316-0B13E0F799FA}" dt="2020-04-17T07:44:21.503" v="892" actId="2696"/>
          <pc:sldLayoutMkLst>
            <pc:docMk/>
            <pc:sldMasterMk cId="2069548401" sldId="2147484818"/>
            <pc:sldLayoutMk cId="3978421753" sldId="214748483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800" v="1092" actId="2696"/>
        <pc:sldMasterMkLst>
          <pc:docMk/>
          <pc:sldMasterMk cId="3894820854" sldId="2147484838"/>
        </pc:sldMasterMkLst>
        <pc:sldLayoutChg chg="del">
          <pc:chgData name="Joe Shen" userId="72d56720-d37e-426b-b58a-f25ed0f4bf71" providerId="ADAL" clId="{CBE0ABC6-F343-49E2-A316-0B13E0F799FA}" dt="2020-04-17T07:44:21.764" v="1073" actId="2696"/>
          <pc:sldLayoutMkLst>
            <pc:docMk/>
            <pc:sldMasterMk cId="3894820854" sldId="2147484838"/>
            <pc:sldLayoutMk cId="1680802619" sldId="2147484839"/>
          </pc:sldLayoutMkLst>
        </pc:sldLayoutChg>
        <pc:sldLayoutChg chg="del">
          <pc:chgData name="Joe Shen" userId="72d56720-d37e-426b-b58a-f25ed0f4bf71" providerId="ADAL" clId="{CBE0ABC6-F343-49E2-A316-0B13E0F799FA}" dt="2020-04-17T07:44:21.765" v="1074" actId="2696"/>
          <pc:sldLayoutMkLst>
            <pc:docMk/>
            <pc:sldMasterMk cId="3894820854" sldId="2147484838"/>
            <pc:sldLayoutMk cId="568115049" sldId="2147484840"/>
          </pc:sldLayoutMkLst>
        </pc:sldLayoutChg>
        <pc:sldLayoutChg chg="del">
          <pc:chgData name="Joe Shen" userId="72d56720-d37e-426b-b58a-f25ed0f4bf71" providerId="ADAL" clId="{CBE0ABC6-F343-49E2-A316-0B13E0F799FA}" dt="2020-04-17T07:44:21.765" v="1075" actId="2696"/>
          <pc:sldLayoutMkLst>
            <pc:docMk/>
            <pc:sldMasterMk cId="3894820854" sldId="2147484838"/>
            <pc:sldLayoutMk cId="2346520447" sldId="2147484841"/>
          </pc:sldLayoutMkLst>
        </pc:sldLayoutChg>
        <pc:sldLayoutChg chg="del">
          <pc:chgData name="Joe Shen" userId="72d56720-d37e-426b-b58a-f25ed0f4bf71" providerId="ADAL" clId="{CBE0ABC6-F343-49E2-A316-0B13E0F799FA}" dt="2020-04-17T07:44:21.766" v="1076" actId="2696"/>
          <pc:sldLayoutMkLst>
            <pc:docMk/>
            <pc:sldMasterMk cId="3894820854" sldId="2147484838"/>
            <pc:sldLayoutMk cId="2002831808" sldId="2147484842"/>
          </pc:sldLayoutMkLst>
        </pc:sldLayoutChg>
        <pc:sldLayoutChg chg="del">
          <pc:chgData name="Joe Shen" userId="72d56720-d37e-426b-b58a-f25ed0f4bf71" providerId="ADAL" clId="{CBE0ABC6-F343-49E2-A316-0B13E0F799FA}" dt="2020-04-17T07:44:21.767" v="1077" actId="2696"/>
          <pc:sldLayoutMkLst>
            <pc:docMk/>
            <pc:sldMasterMk cId="3894820854" sldId="2147484838"/>
            <pc:sldLayoutMk cId="3339017515" sldId="2147484843"/>
          </pc:sldLayoutMkLst>
        </pc:sldLayoutChg>
        <pc:sldLayoutChg chg="del">
          <pc:chgData name="Joe Shen" userId="72d56720-d37e-426b-b58a-f25ed0f4bf71" providerId="ADAL" clId="{CBE0ABC6-F343-49E2-A316-0B13E0F799FA}" dt="2020-04-17T07:44:21.768" v="1078" actId="2696"/>
          <pc:sldLayoutMkLst>
            <pc:docMk/>
            <pc:sldMasterMk cId="3894820854" sldId="2147484838"/>
            <pc:sldLayoutMk cId="4140557778" sldId="2147484844"/>
          </pc:sldLayoutMkLst>
        </pc:sldLayoutChg>
        <pc:sldLayoutChg chg="del">
          <pc:chgData name="Joe Shen" userId="72d56720-d37e-426b-b58a-f25ed0f4bf71" providerId="ADAL" clId="{CBE0ABC6-F343-49E2-A316-0B13E0F799FA}" dt="2020-04-17T07:44:21.769" v="1079" actId="2696"/>
          <pc:sldLayoutMkLst>
            <pc:docMk/>
            <pc:sldMasterMk cId="3894820854" sldId="2147484838"/>
            <pc:sldLayoutMk cId="1076596892" sldId="2147484845"/>
          </pc:sldLayoutMkLst>
        </pc:sldLayoutChg>
        <pc:sldLayoutChg chg="del">
          <pc:chgData name="Joe Shen" userId="72d56720-d37e-426b-b58a-f25ed0f4bf71" providerId="ADAL" clId="{CBE0ABC6-F343-49E2-A316-0B13E0F799FA}" dt="2020-04-17T07:44:21.770" v="1080" actId="2696"/>
          <pc:sldLayoutMkLst>
            <pc:docMk/>
            <pc:sldMasterMk cId="3894820854" sldId="2147484838"/>
            <pc:sldLayoutMk cId="4044947762" sldId="2147484846"/>
          </pc:sldLayoutMkLst>
        </pc:sldLayoutChg>
        <pc:sldLayoutChg chg="del">
          <pc:chgData name="Joe Shen" userId="72d56720-d37e-426b-b58a-f25ed0f4bf71" providerId="ADAL" clId="{CBE0ABC6-F343-49E2-A316-0B13E0F799FA}" dt="2020-04-17T07:44:21.770" v="1081" actId="2696"/>
          <pc:sldLayoutMkLst>
            <pc:docMk/>
            <pc:sldMasterMk cId="3894820854" sldId="2147484838"/>
            <pc:sldLayoutMk cId="2671858521" sldId="2147484847"/>
          </pc:sldLayoutMkLst>
        </pc:sldLayoutChg>
        <pc:sldLayoutChg chg="del">
          <pc:chgData name="Joe Shen" userId="72d56720-d37e-426b-b58a-f25ed0f4bf71" providerId="ADAL" clId="{CBE0ABC6-F343-49E2-A316-0B13E0F799FA}" dt="2020-04-17T07:44:21.771" v="1082" actId="2696"/>
          <pc:sldLayoutMkLst>
            <pc:docMk/>
            <pc:sldMasterMk cId="3894820854" sldId="2147484838"/>
            <pc:sldLayoutMk cId="1756915390" sldId="2147484848"/>
          </pc:sldLayoutMkLst>
        </pc:sldLayoutChg>
        <pc:sldLayoutChg chg="del">
          <pc:chgData name="Joe Shen" userId="72d56720-d37e-426b-b58a-f25ed0f4bf71" providerId="ADAL" clId="{CBE0ABC6-F343-49E2-A316-0B13E0F799FA}" dt="2020-04-17T07:44:21.772" v="1083" actId="2696"/>
          <pc:sldLayoutMkLst>
            <pc:docMk/>
            <pc:sldMasterMk cId="3894820854" sldId="2147484838"/>
            <pc:sldLayoutMk cId="3764488303" sldId="2147484849"/>
          </pc:sldLayoutMkLst>
        </pc:sldLayoutChg>
        <pc:sldLayoutChg chg="del">
          <pc:chgData name="Joe Shen" userId="72d56720-d37e-426b-b58a-f25ed0f4bf71" providerId="ADAL" clId="{CBE0ABC6-F343-49E2-A316-0B13E0F799FA}" dt="2020-04-17T07:44:21.773" v="1084" actId="2696"/>
          <pc:sldLayoutMkLst>
            <pc:docMk/>
            <pc:sldMasterMk cId="3894820854" sldId="2147484838"/>
            <pc:sldLayoutMk cId="4145329975" sldId="2147484850"/>
          </pc:sldLayoutMkLst>
        </pc:sldLayoutChg>
        <pc:sldLayoutChg chg="del">
          <pc:chgData name="Joe Shen" userId="72d56720-d37e-426b-b58a-f25ed0f4bf71" providerId="ADAL" clId="{CBE0ABC6-F343-49E2-A316-0B13E0F799FA}" dt="2020-04-17T07:44:21.774" v="1085" actId="2696"/>
          <pc:sldLayoutMkLst>
            <pc:docMk/>
            <pc:sldMasterMk cId="3894820854" sldId="2147484838"/>
            <pc:sldLayoutMk cId="3673038021" sldId="2147484851"/>
          </pc:sldLayoutMkLst>
        </pc:sldLayoutChg>
        <pc:sldLayoutChg chg="del">
          <pc:chgData name="Joe Shen" userId="72d56720-d37e-426b-b58a-f25ed0f4bf71" providerId="ADAL" clId="{CBE0ABC6-F343-49E2-A316-0B13E0F799FA}" dt="2020-04-17T07:44:21.774" v="1086" actId="2696"/>
          <pc:sldLayoutMkLst>
            <pc:docMk/>
            <pc:sldMasterMk cId="3894820854" sldId="2147484838"/>
            <pc:sldLayoutMk cId="2600624343" sldId="2147484852"/>
          </pc:sldLayoutMkLst>
        </pc:sldLayoutChg>
        <pc:sldLayoutChg chg="del">
          <pc:chgData name="Joe Shen" userId="72d56720-d37e-426b-b58a-f25ed0f4bf71" providerId="ADAL" clId="{CBE0ABC6-F343-49E2-A316-0B13E0F799FA}" dt="2020-04-17T07:44:21.775" v="1087" actId="2696"/>
          <pc:sldLayoutMkLst>
            <pc:docMk/>
            <pc:sldMasterMk cId="3894820854" sldId="2147484838"/>
            <pc:sldLayoutMk cId="3321493178" sldId="2147484853"/>
          </pc:sldLayoutMkLst>
        </pc:sldLayoutChg>
        <pc:sldLayoutChg chg="del">
          <pc:chgData name="Joe Shen" userId="72d56720-d37e-426b-b58a-f25ed0f4bf71" providerId="ADAL" clId="{CBE0ABC6-F343-49E2-A316-0B13E0F799FA}" dt="2020-04-17T07:44:21.776" v="1088" actId="2696"/>
          <pc:sldLayoutMkLst>
            <pc:docMk/>
            <pc:sldMasterMk cId="3894820854" sldId="2147484838"/>
            <pc:sldLayoutMk cId="4167477686" sldId="2147484854"/>
          </pc:sldLayoutMkLst>
        </pc:sldLayoutChg>
        <pc:sldLayoutChg chg="del">
          <pc:chgData name="Joe Shen" userId="72d56720-d37e-426b-b58a-f25ed0f4bf71" providerId="ADAL" clId="{CBE0ABC6-F343-49E2-A316-0B13E0F799FA}" dt="2020-04-17T07:44:21.777" v="1089" actId="2696"/>
          <pc:sldLayoutMkLst>
            <pc:docMk/>
            <pc:sldMasterMk cId="3894820854" sldId="2147484838"/>
            <pc:sldLayoutMk cId="4243486436" sldId="2147484855"/>
          </pc:sldLayoutMkLst>
        </pc:sldLayoutChg>
        <pc:sldLayoutChg chg="del">
          <pc:chgData name="Joe Shen" userId="72d56720-d37e-426b-b58a-f25ed0f4bf71" providerId="ADAL" clId="{CBE0ABC6-F343-49E2-A316-0B13E0F799FA}" dt="2020-04-17T07:44:21.788" v="1090" actId="2696"/>
          <pc:sldLayoutMkLst>
            <pc:docMk/>
            <pc:sldMasterMk cId="3894820854" sldId="2147484838"/>
            <pc:sldLayoutMk cId="701290070" sldId="2147484856"/>
          </pc:sldLayoutMkLst>
        </pc:sldLayoutChg>
        <pc:sldLayoutChg chg="del">
          <pc:chgData name="Joe Shen" userId="72d56720-d37e-426b-b58a-f25ed0f4bf71" providerId="ADAL" clId="{CBE0ABC6-F343-49E2-A316-0B13E0F799FA}" dt="2020-04-17T07:44:21.788" v="1091" actId="2696"/>
          <pc:sldLayoutMkLst>
            <pc:docMk/>
            <pc:sldMasterMk cId="3894820854" sldId="2147484838"/>
            <pc:sldLayoutMk cId="3559811551" sldId="214748485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2.429" v="1331" actId="2696"/>
        <pc:sldMasterMkLst>
          <pc:docMk/>
          <pc:sldMasterMk cId="2614935146" sldId="2147484858"/>
        </pc:sldMasterMkLst>
        <pc:sldLayoutChg chg="del">
          <pc:chgData name="Joe Shen" userId="72d56720-d37e-426b-b58a-f25ed0f4bf71" providerId="ADAL" clId="{CBE0ABC6-F343-49E2-A316-0B13E0F799FA}" dt="2020-04-17T07:44:22.369" v="1290" actId="2696"/>
          <pc:sldLayoutMkLst>
            <pc:docMk/>
            <pc:sldMasterMk cId="2614935146" sldId="2147484858"/>
            <pc:sldLayoutMk cId="2978042125" sldId="2147484859"/>
          </pc:sldLayoutMkLst>
        </pc:sldLayoutChg>
        <pc:sldLayoutChg chg="del">
          <pc:chgData name="Joe Shen" userId="72d56720-d37e-426b-b58a-f25ed0f4bf71" providerId="ADAL" clId="{CBE0ABC6-F343-49E2-A316-0B13E0F799FA}" dt="2020-04-17T07:44:22.370" v="1291" actId="2696"/>
          <pc:sldLayoutMkLst>
            <pc:docMk/>
            <pc:sldMasterMk cId="2614935146" sldId="2147484858"/>
            <pc:sldLayoutMk cId="1072052754" sldId="2147484860"/>
          </pc:sldLayoutMkLst>
        </pc:sldLayoutChg>
        <pc:sldLayoutChg chg="del">
          <pc:chgData name="Joe Shen" userId="72d56720-d37e-426b-b58a-f25ed0f4bf71" providerId="ADAL" clId="{CBE0ABC6-F343-49E2-A316-0B13E0F799FA}" dt="2020-04-17T07:44:22.371" v="1292" actId="2696"/>
          <pc:sldLayoutMkLst>
            <pc:docMk/>
            <pc:sldMasterMk cId="2614935146" sldId="2147484858"/>
            <pc:sldLayoutMk cId="2502960102" sldId="2147484861"/>
          </pc:sldLayoutMkLst>
        </pc:sldLayoutChg>
        <pc:sldLayoutChg chg="del">
          <pc:chgData name="Joe Shen" userId="72d56720-d37e-426b-b58a-f25ed0f4bf71" providerId="ADAL" clId="{CBE0ABC6-F343-49E2-A316-0B13E0F799FA}" dt="2020-04-17T07:44:22.372" v="1293" actId="2696"/>
          <pc:sldLayoutMkLst>
            <pc:docMk/>
            <pc:sldMasterMk cId="2614935146" sldId="2147484858"/>
            <pc:sldLayoutMk cId="3147929293" sldId="2147484862"/>
          </pc:sldLayoutMkLst>
        </pc:sldLayoutChg>
        <pc:sldLayoutChg chg="del">
          <pc:chgData name="Joe Shen" userId="72d56720-d37e-426b-b58a-f25ed0f4bf71" providerId="ADAL" clId="{CBE0ABC6-F343-49E2-A316-0B13E0F799FA}" dt="2020-04-17T07:44:22.372" v="1294" actId="2696"/>
          <pc:sldLayoutMkLst>
            <pc:docMk/>
            <pc:sldMasterMk cId="2614935146" sldId="2147484858"/>
            <pc:sldLayoutMk cId="1252120102" sldId="2147484863"/>
          </pc:sldLayoutMkLst>
        </pc:sldLayoutChg>
        <pc:sldLayoutChg chg="del">
          <pc:chgData name="Joe Shen" userId="72d56720-d37e-426b-b58a-f25ed0f4bf71" providerId="ADAL" clId="{CBE0ABC6-F343-49E2-A316-0B13E0F799FA}" dt="2020-04-17T07:44:22.373" v="1295" actId="2696"/>
          <pc:sldLayoutMkLst>
            <pc:docMk/>
            <pc:sldMasterMk cId="2614935146" sldId="2147484858"/>
            <pc:sldLayoutMk cId="4113016166" sldId="2147484864"/>
          </pc:sldLayoutMkLst>
        </pc:sldLayoutChg>
        <pc:sldLayoutChg chg="del">
          <pc:chgData name="Joe Shen" userId="72d56720-d37e-426b-b58a-f25ed0f4bf71" providerId="ADAL" clId="{CBE0ABC6-F343-49E2-A316-0B13E0F799FA}" dt="2020-04-17T07:44:22.373" v="1296" actId="2696"/>
          <pc:sldLayoutMkLst>
            <pc:docMk/>
            <pc:sldMasterMk cId="2614935146" sldId="2147484858"/>
            <pc:sldLayoutMk cId="999958748" sldId="2147484865"/>
          </pc:sldLayoutMkLst>
        </pc:sldLayoutChg>
        <pc:sldLayoutChg chg="del">
          <pc:chgData name="Joe Shen" userId="72d56720-d37e-426b-b58a-f25ed0f4bf71" providerId="ADAL" clId="{CBE0ABC6-F343-49E2-A316-0B13E0F799FA}" dt="2020-04-17T07:44:22.374" v="1297" actId="2696"/>
          <pc:sldLayoutMkLst>
            <pc:docMk/>
            <pc:sldMasterMk cId="2614935146" sldId="2147484858"/>
            <pc:sldLayoutMk cId="115203817" sldId="2147484866"/>
          </pc:sldLayoutMkLst>
        </pc:sldLayoutChg>
        <pc:sldLayoutChg chg="del">
          <pc:chgData name="Joe Shen" userId="72d56720-d37e-426b-b58a-f25ed0f4bf71" providerId="ADAL" clId="{CBE0ABC6-F343-49E2-A316-0B13E0F799FA}" dt="2020-04-17T07:44:22.375" v="1298" actId="2696"/>
          <pc:sldLayoutMkLst>
            <pc:docMk/>
            <pc:sldMasterMk cId="2614935146" sldId="2147484858"/>
            <pc:sldLayoutMk cId="1281315777" sldId="2147484867"/>
          </pc:sldLayoutMkLst>
        </pc:sldLayoutChg>
        <pc:sldLayoutChg chg="del">
          <pc:chgData name="Joe Shen" userId="72d56720-d37e-426b-b58a-f25ed0f4bf71" providerId="ADAL" clId="{CBE0ABC6-F343-49E2-A316-0B13E0F799FA}" dt="2020-04-17T07:44:22.375" v="1299" actId="2696"/>
          <pc:sldLayoutMkLst>
            <pc:docMk/>
            <pc:sldMasterMk cId="2614935146" sldId="2147484858"/>
            <pc:sldLayoutMk cId="338734791" sldId="2147484868"/>
          </pc:sldLayoutMkLst>
        </pc:sldLayoutChg>
        <pc:sldLayoutChg chg="del">
          <pc:chgData name="Joe Shen" userId="72d56720-d37e-426b-b58a-f25ed0f4bf71" providerId="ADAL" clId="{CBE0ABC6-F343-49E2-A316-0B13E0F799FA}" dt="2020-04-17T07:44:22.376" v="1300" actId="2696"/>
          <pc:sldLayoutMkLst>
            <pc:docMk/>
            <pc:sldMasterMk cId="2614935146" sldId="2147484858"/>
            <pc:sldLayoutMk cId="1314300119" sldId="2147484869"/>
          </pc:sldLayoutMkLst>
        </pc:sldLayoutChg>
        <pc:sldLayoutChg chg="del">
          <pc:chgData name="Joe Shen" userId="72d56720-d37e-426b-b58a-f25ed0f4bf71" providerId="ADAL" clId="{CBE0ABC6-F343-49E2-A316-0B13E0F799FA}" dt="2020-04-17T07:44:22.377" v="1301" actId="2696"/>
          <pc:sldLayoutMkLst>
            <pc:docMk/>
            <pc:sldMasterMk cId="2614935146" sldId="2147484858"/>
            <pc:sldLayoutMk cId="3463008736" sldId="2147484870"/>
          </pc:sldLayoutMkLst>
        </pc:sldLayoutChg>
        <pc:sldLayoutChg chg="del">
          <pc:chgData name="Joe Shen" userId="72d56720-d37e-426b-b58a-f25ed0f4bf71" providerId="ADAL" clId="{CBE0ABC6-F343-49E2-A316-0B13E0F799FA}" dt="2020-04-17T07:44:22.377" v="1302" actId="2696"/>
          <pc:sldLayoutMkLst>
            <pc:docMk/>
            <pc:sldMasterMk cId="2614935146" sldId="2147484858"/>
            <pc:sldLayoutMk cId="3979848684" sldId="2147484871"/>
          </pc:sldLayoutMkLst>
        </pc:sldLayoutChg>
        <pc:sldLayoutChg chg="del">
          <pc:chgData name="Joe Shen" userId="72d56720-d37e-426b-b58a-f25ed0f4bf71" providerId="ADAL" clId="{CBE0ABC6-F343-49E2-A316-0B13E0F799FA}" dt="2020-04-17T07:44:22.378" v="1303" actId="2696"/>
          <pc:sldLayoutMkLst>
            <pc:docMk/>
            <pc:sldMasterMk cId="2614935146" sldId="2147484858"/>
            <pc:sldLayoutMk cId="577763973" sldId="2147484872"/>
          </pc:sldLayoutMkLst>
        </pc:sldLayoutChg>
        <pc:sldLayoutChg chg="del">
          <pc:chgData name="Joe Shen" userId="72d56720-d37e-426b-b58a-f25ed0f4bf71" providerId="ADAL" clId="{CBE0ABC6-F343-49E2-A316-0B13E0F799FA}" dt="2020-04-17T07:44:22.379" v="1304" actId="2696"/>
          <pc:sldLayoutMkLst>
            <pc:docMk/>
            <pc:sldMasterMk cId="2614935146" sldId="2147484858"/>
            <pc:sldLayoutMk cId="3919479876" sldId="2147484873"/>
          </pc:sldLayoutMkLst>
        </pc:sldLayoutChg>
        <pc:sldLayoutChg chg="del">
          <pc:chgData name="Joe Shen" userId="72d56720-d37e-426b-b58a-f25ed0f4bf71" providerId="ADAL" clId="{CBE0ABC6-F343-49E2-A316-0B13E0F799FA}" dt="2020-04-17T07:44:22.379" v="1305" actId="2696"/>
          <pc:sldLayoutMkLst>
            <pc:docMk/>
            <pc:sldMasterMk cId="2614935146" sldId="2147484858"/>
            <pc:sldLayoutMk cId="1915524713" sldId="2147484874"/>
          </pc:sldLayoutMkLst>
        </pc:sldLayoutChg>
        <pc:sldLayoutChg chg="del">
          <pc:chgData name="Joe Shen" userId="72d56720-d37e-426b-b58a-f25ed0f4bf71" providerId="ADAL" clId="{CBE0ABC6-F343-49E2-A316-0B13E0F799FA}" dt="2020-04-17T07:44:22.380" v="1306" actId="2696"/>
          <pc:sldLayoutMkLst>
            <pc:docMk/>
            <pc:sldMasterMk cId="2614935146" sldId="2147484858"/>
            <pc:sldLayoutMk cId="3974641346" sldId="2147484875"/>
          </pc:sldLayoutMkLst>
        </pc:sldLayoutChg>
        <pc:sldLayoutChg chg="del">
          <pc:chgData name="Joe Shen" userId="72d56720-d37e-426b-b58a-f25ed0f4bf71" providerId="ADAL" clId="{CBE0ABC6-F343-49E2-A316-0B13E0F799FA}" dt="2020-04-17T07:44:22.381" v="1307" actId="2696"/>
          <pc:sldLayoutMkLst>
            <pc:docMk/>
            <pc:sldMasterMk cId="2614935146" sldId="2147484858"/>
            <pc:sldLayoutMk cId="1316598390" sldId="2147484876"/>
          </pc:sldLayoutMkLst>
        </pc:sldLayoutChg>
        <pc:sldLayoutChg chg="del">
          <pc:chgData name="Joe Shen" userId="72d56720-d37e-426b-b58a-f25ed0f4bf71" providerId="ADAL" clId="{CBE0ABC6-F343-49E2-A316-0B13E0F799FA}" dt="2020-04-17T07:44:22.382" v="1308" actId="2696"/>
          <pc:sldLayoutMkLst>
            <pc:docMk/>
            <pc:sldMasterMk cId="2614935146" sldId="2147484858"/>
            <pc:sldLayoutMk cId="1611142160" sldId="2147484877"/>
          </pc:sldLayoutMkLst>
        </pc:sldLayoutChg>
        <pc:sldLayoutChg chg="del">
          <pc:chgData name="Joe Shen" userId="72d56720-d37e-426b-b58a-f25ed0f4bf71" providerId="ADAL" clId="{CBE0ABC6-F343-49E2-A316-0B13E0F799FA}" dt="2020-04-17T07:44:22.393" v="1309" actId="2696"/>
          <pc:sldLayoutMkLst>
            <pc:docMk/>
            <pc:sldMasterMk cId="2614935146" sldId="2147484858"/>
            <pc:sldLayoutMk cId="227212635" sldId="2147484878"/>
          </pc:sldLayoutMkLst>
        </pc:sldLayoutChg>
        <pc:sldLayoutChg chg="del">
          <pc:chgData name="Joe Shen" userId="72d56720-d37e-426b-b58a-f25ed0f4bf71" providerId="ADAL" clId="{CBE0ABC6-F343-49E2-A316-0B13E0F799FA}" dt="2020-04-17T07:44:22.394" v="1310" actId="2696"/>
          <pc:sldLayoutMkLst>
            <pc:docMk/>
            <pc:sldMasterMk cId="2614935146" sldId="2147484858"/>
            <pc:sldLayoutMk cId="3885608140" sldId="2147484879"/>
          </pc:sldLayoutMkLst>
        </pc:sldLayoutChg>
        <pc:sldLayoutChg chg="del">
          <pc:chgData name="Joe Shen" userId="72d56720-d37e-426b-b58a-f25ed0f4bf71" providerId="ADAL" clId="{CBE0ABC6-F343-49E2-A316-0B13E0F799FA}" dt="2020-04-17T07:44:22.394" v="1311" actId="2696"/>
          <pc:sldLayoutMkLst>
            <pc:docMk/>
            <pc:sldMasterMk cId="2614935146" sldId="2147484858"/>
            <pc:sldLayoutMk cId="2650310358" sldId="2147484880"/>
          </pc:sldLayoutMkLst>
        </pc:sldLayoutChg>
        <pc:sldLayoutChg chg="del">
          <pc:chgData name="Joe Shen" userId="72d56720-d37e-426b-b58a-f25ed0f4bf71" providerId="ADAL" clId="{CBE0ABC6-F343-49E2-A316-0B13E0F799FA}" dt="2020-04-17T07:44:22.395" v="1312" actId="2696"/>
          <pc:sldLayoutMkLst>
            <pc:docMk/>
            <pc:sldMasterMk cId="2614935146" sldId="2147484858"/>
            <pc:sldLayoutMk cId="1433314512" sldId="2147484881"/>
          </pc:sldLayoutMkLst>
        </pc:sldLayoutChg>
        <pc:sldLayoutChg chg="del">
          <pc:chgData name="Joe Shen" userId="72d56720-d37e-426b-b58a-f25ed0f4bf71" providerId="ADAL" clId="{CBE0ABC6-F343-49E2-A316-0B13E0F799FA}" dt="2020-04-17T07:44:22.396" v="1313" actId="2696"/>
          <pc:sldLayoutMkLst>
            <pc:docMk/>
            <pc:sldMasterMk cId="2614935146" sldId="2147484858"/>
            <pc:sldLayoutMk cId="1321107594" sldId="2147484882"/>
          </pc:sldLayoutMkLst>
        </pc:sldLayoutChg>
        <pc:sldLayoutChg chg="del">
          <pc:chgData name="Joe Shen" userId="72d56720-d37e-426b-b58a-f25ed0f4bf71" providerId="ADAL" clId="{CBE0ABC6-F343-49E2-A316-0B13E0F799FA}" dt="2020-04-17T07:44:22.397" v="1314" actId="2696"/>
          <pc:sldLayoutMkLst>
            <pc:docMk/>
            <pc:sldMasterMk cId="2614935146" sldId="2147484858"/>
            <pc:sldLayoutMk cId="159586401" sldId="2147484883"/>
          </pc:sldLayoutMkLst>
        </pc:sldLayoutChg>
        <pc:sldLayoutChg chg="del">
          <pc:chgData name="Joe Shen" userId="72d56720-d37e-426b-b58a-f25ed0f4bf71" providerId="ADAL" clId="{CBE0ABC6-F343-49E2-A316-0B13E0F799FA}" dt="2020-04-17T07:44:22.408" v="1315" actId="2696"/>
          <pc:sldLayoutMkLst>
            <pc:docMk/>
            <pc:sldMasterMk cId="2614935146" sldId="2147484858"/>
            <pc:sldLayoutMk cId="4023432673" sldId="2147484884"/>
          </pc:sldLayoutMkLst>
        </pc:sldLayoutChg>
        <pc:sldLayoutChg chg="del">
          <pc:chgData name="Joe Shen" userId="72d56720-d37e-426b-b58a-f25ed0f4bf71" providerId="ADAL" clId="{CBE0ABC6-F343-49E2-A316-0B13E0F799FA}" dt="2020-04-17T07:44:22.409" v="1316" actId="2696"/>
          <pc:sldLayoutMkLst>
            <pc:docMk/>
            <pc:sldMasterMk cId="2614935146" sldId="2147484858"/>
            <pc:sldLayoutMk cId="2640740882" sldId="2147484885"/>
          </pc:sldLayoutMkLst>
        </pc:sldLayoutChg>
        <pc:sldLayoutChg chg="del">
          <pc:chgData name="Joe Shen" userId="72d56720-d37e-426b-b58a-f25ed0f4bf71" providerId="ADAL" clId="{CBE0ABC6-F343-49E2-A316-0B13E0F799FA}" dt="2020-04-17T07:44:22.409" v="1317" actId="2696"/>
          <pc:sldLayoutMkLst>
            <pc:docMk/>
            <pc:sldMasterMk cId="2614935146" sldId="2147484858"/>
            <pc:sldLayoutMk cId="3691724748" sldId="2147484886"/>
          </pc:sldLayoutMkLst>
        </pc:sldLayoutChg>
        <pc:sldLayoutChg chg="del">
          <pc:chgData name="Joe Shen" userId="72d56720-d37e-426b-b58a-f25ed0f4bf71" providerId="ADAL" clId="{CBE0ABC6-F343-49E2-A316-0B13E0F799FA}" dt="2020-04-17T07:44:22.410" v="1318" actId="2696"/>
          <pc:sldLayoutMkLst>
            <pc:docMk/>
            <pc:sldMasterMk cId="2614935146" sldId="2147484858"/>
            <pc:sldLayoutMk cId="1477465748" sldId="2147484887"/>
          </pc:sldLayoutMkLst>
        </pc:sldLayoutChg>
        <pc:sldLayoutChg chg="del">
          <pc:chgData name="Joe Shen" userId="72d56720-d37e-426b-b58a-f25ed0f4bf71" providerId="ADAL" clId="{CBE0ABC6-F343-49E2-A316-0B13E0F799FA}" dt="2020-04-17T07:44:22.411" v="1319" actId="2696"/>
          <pc:sldLayoutMkLst>
            <pc:docMk/>
            <pc:sldMasterMk cId="2614935146" sldId="2147484858"/>
            <pc:sldLayoutMk cId="2267775658" sldId="2147484888"/>
          </pc:sldLayoutMkLst>
        </pc:sldLayoutChg>
        <pc:sldLayoutChg chg="del">
          <pc:chgData name="Joe Shen" userId="72d56720-d37e-426b-b58a-f25ed0f4bf71" providerId="ADAL" clId="{CBE0ABC6-F343-49E2-A316-0B13E0F799FA}" dt="2020-04-17T07:44:22.411" v="1320" actId="2696"/>
          <pc:sldLayoutMkLst>
            <pc:docMk/>
            <pc:sldMasterMk cId="2614935146" sldId="2147484858"/>
            <pc:sldLayoutMk cId="134935954" sldId="2147484889"/>
          </pc:sldLayoutMkLst>
        </pc:sldLayoutChg>
        <pc:sldLayoutChg chg="del">
          <pc:chgData name="Joe Shen" userId="72d56720-d37e-426b-b58a-f25ed0f4bf71" providerId="ADAL" clId="{CBE0ABC6-F343-49E2-A316-0B13E0F799FA}" dt="2020-04-17T07:44:22.412" v="1321" actId="2696"/>
          <pc:sldLayoutMkLst>
            <pc:docMk/>
            <pc:sldMasterMk cId="2614935146" sldId="2147484858"/>
            <pc:sldLayoutMk cId="2602211160" sldId="2147484890"/>
          </pc:sldLayoutMkLst>
        </pc:sldLayoutChg>
        <pc:sldLayoutChg chg="del">
          <pc:chgData name="Joe Shen" userId="72d56720-d37e-426b-b58a-f25ed0f4bf71" providerId="ADAL" clId="{CBE0ABC6-F343-49E2-A316-0B13E0F799FA}" dt="2020-04-17T07:44:22.413" v="1322" actId="2696"/>
          <pc:sldLayoutMkLst>
            <pc:docMk/>
            <pc:sldMasterMk cId="2614935146" sldId="2147484858"/>
            <pc:sldLayoutMk cId="217899084" sldId="2147484891"/>
          </pc:sldLayoutMkLst>
        </pc:sldLayoutChg>
        <pc:sldLayoutChg chg="del">
          <pc:chgData name="Joe Shen" userId="72d56720-d37e-426b-b58a-f25ed0f4bf71" providerId="ADAL" clId="{CBE0ABC6-F343-49E2-A316-0B13E0F799FA}" dt="2020-04-17T07:44:22.413" v="1323" actId="2696"/>
          <pc:sldLayoutMkLst>
            <pc:docMk/>
            <pc:sldMasterMk cId="2614935146" sldId="2147484858"/>
            <pc:sldLayoutMk cId="1330098835" sldId="2147484892"/>
          </pc:sldLayoutMkLst>
        </pc:sldLayoutChg>
        <pc:sldLayoutChg chg="del">
          <pc:chgData name="Joe Shen" userId="72d56720-d37e-426b-b58a-f25ed0f4bf71" providerId="ADAL" clId="{CBE0ABC6-F343-49E2-A316-0B13E0F799FA}" dt="2020-04-17T07:44:22.414" v="1324" actId="2696"/>
          <pc:sldLayoutMkLst>
            <pc:docMk/>
            <pc:sldMasterMk cId="2614935146" sldId="2147484858"/>
            <pc:sldLayoutMk cId="3007045217" sldId="2147484893"/>
          </pc:sldLayoutMkLst>
        </pc:sldLayoutChg>
        <pc:sldLayoutChg chg="del">
          <pc:chgData name="Joe Shen" userId="72d56720-d37e-426b-b58a-f25ed0f4bf71" providerId="ADAL" clId="{CBE0ABC6-F343-49E2-A316-0B13E0F799FA}" dt="2020-04-17T07:44:22.415" v="1325" actId="2696"/>
          <pc:sldLayoutMkLst>
            <pc:docMk/>
            <pc:sldMasterMk cId="2614935146" sldId="2147484858"/>
            <pc:sldLayoutMk cId="3555686039" sldId="2147484894"/>
          </pc:sldLayoutMkLst>
        </pc:sldLayoutChg>
        <pc:sldLayoutChg chg="del">
          <pc:chgData name="Joe Shen" userId="72d56720-d37e-426b-b58a-f25ed0f4bf71" providerId="ADAL" clId="{CBE0ABC6-F343-49E2-A316-0B13E0F799FA}" dt="2020-04-17T07:44:22.415" v="1326" actId="2696"/>
          <pc:sldLayoutMkLst>
            <pc:docMk/>
            <pc:sldMasterMk cId="2614935146" sldId="2147484858"/>
            <pc:sldLayoutMk cId="2730603454" sldId="2147484895"/>
          </pc:sldLayoutMkLst>
        </pc:sldLayoutChg>
        <pc:sldLayoutChg chg="del">
          <pc:chgData name="Joe Shen" userId="72d56720-d37e-426b-b58a-f25ed0f4bf71" providerId="ADAL" clId="{CBE0ABC6-F343-49E2-A316-0B13E0F799FA}" dt="2020-04-17T07:44:22.416" v="1327" actId="2696"/>
          <pc:sldLayoutMkLst>
            <pc:docMk/>
            <pc:sldMasterMk cId="2614935146" sldId="2147484858"/>
            <pc:sldLayoutMk cId="3600013931" sldId="2147484896"/>
          </pc:sldLayoutMkLst>
        </pc:sldLayoutChg>
        <pc:sldLayoutChg chg="del">
          <pc:chgData name="Joe Shen" userId="72d56720-d37e-426b-b58a-f25ed0f4bf71" providerId="ADAL" clId="{CBE0ABC6-F343-49E2-A316-0B13E0F799FA}" dt="2020-04-17T07:44:22.417" v="1328" actId="2696"/>
          <pc:sldLayoutMkLst>
            <pc:docMk/>
            <pc:sldMasterMk cId="2614935146" sldId="2147484858"/>
            <pc:sldLayoutMk cId="3073210838" sldId="2147484897"/>
          </pc:sldLayoutMkLst>
        </pc:sldLayoutChg>
        <pc:sldLayoutChg chg="del">
          <pc:chgData name="Joe Shen" userId="72d56720-d37e-426b-b58a-f25ed0f4bf71" providerId="ADAL" clId="{CBE0ABC6-F343-49E2-A316-0B13E0F799FA}" dt="2020-04-17T07:44:22.417" v="1329" actId="2696"/>
          <pc:sldLayoutMkLst>
            <pc:docMk/>
            <pc:sldMasterMk cId="2614935146" sldId="2147484858"/>
            <pc:sldLayoutMk cId="990617475" sldId="2147484898"/>
          </pc:sldLayoutMkLst>
        </pc:sldLayoutChg>
        <pc:sldLayoutChg chg="del">
          <pc:chgData name="Joe Shen" userId="72d56720-d37e-426b-b58a-f25ed0f4bf71" providerId="ADAL" clId="{CBE0ABC6-F343-49E2-A316-0B13E0F799FA}" dt="2020-04-17T07:44:22.418" v="1330" actId="2696"/>
          <pc:sldLayoutMkLst>
            <pc:docMk/>
            <pc:sldMasterMk cId="2614935146" sldId="2147484858"/>
            <pc:sldLayoutMk cId="199959969" sldId="2147484899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2.162" v="1205" actId="2696"/>
        <pc:sldMasterMkLst>
          <pc:docMk/>
          <pc:sldMasterMk cId="3641831888" sldId="2147484956"/>
        </pc:sldMasterMkLst>
        <pc:sldLayoutChg chg="del">
          <pc:chgData name="Joe Shen" userId="72d56720-d37e-426b-b58a-f25ed0f4bf71" providerId="ADAL" clId="{CBE0ABC6-F343-49E2-A316-0B13E0F799FA}" dt="2020-04-17T07:44:22.148" v="1187" actId="2696"/>
          <pc:sldLayoutMkLst>
            <pc:docMk/>
            <pc:sldMasterMk cId="3641831888" sldId="2147484956"/>
            <pc:sldLayoutMk cId="3584870642" sldId="2147484957"/>
          </pc:sldLayoutMkLst>
        </pc:sldLayoutChg>
        <pc:sldLayoutChg chg="del">
          <pc:chgData name="Joe Shen" userId="72d56720-d37e-426b-b58a-f25ed0f4bf71" providerId="ADAL" clId="{CBE0ABC6-F343-49E2-A316-0B13E0F799FA}" dt="2020-04-17T07:44:22.149" v="1188" actId="2696"/>
          <pc:sldLayoutMkLst>
            <pc:docMk/>
            <pc:sldMasterMk cId="3641831888" sldId="2147484956"/>
            <pc:sldLayoutMk cId="3492876146" sldId="2147484958"/>
          </pc:sldLayoutMkLst>
        </pc:sldLayoutChg>
        <pc:sldLayoutChg chg="del">
          <pc:chgData name="Joe Shen" userId="72d56720-d37e-426b-b58a-f25ed0f4bf71" providerId="ADAL" clId="{CBE0ABC6-F343-49E2-A316-0B13E0F799FA}" dt="2020-04-17T07:44:22.150" v="1189" actId="2696"/>
          <pc:sldLayoutMkLst>
            <pc:docMk/>
            <pc:sldMasterMk cId="3641831888" sldId="2147484956"/>
            <pc:sldLayoutMk cId="1950180043" sldId="2147484959"/>
          </pc:sldLayoutMkLst>
        </pc:sldLayoutChg>
        <pc:sldLayoutChg chg="del">
          <pc:chgData name="Joe Shen" userId="72d56720-d37e-426b-b58a-f25ed0f4bf71" providerId="ADAL" clId="{CBE0ABC6-F343-49E2-A316-0B13E0F799FA}" dt="2020-04-17T07:44:22.150" v="1190" actId="2696"/>
          <pc:sldLayoutMkLst>
            <pc:docMk/>
            <pc:sldMasterMk cId="3641831888" sldId="2147484956"/>
            <pc:sldLayoutMk cId="1221175423" sldId="2147484960"/>
          </pc:sldLayoutMkLst>
        </pc:sldLayoutChg>
        <pc:sldLayoutChg chg="del">
          <pc:chgData name="Joe Shen" userId="72d56720-d37e-426b-b58a-f25ed0f4bf71" providerId="ADAL" clId="{CBE0ABC6-F343-49E2-A316-0B13E0F799FA}" dt="2020-04-17T07:44:22.151" v="1191" actId="2696"/>
          <pc:sldLayoutMkLst>
            <pc:docMk/>
            <pc:sldMasterMk cId="3641831888" sldId="2147484956"/>
            <pc:sldLayoutMk cId="1660600930" sldId="2147484961"/>
          </pc:sldLayoutMkLst>
        </pc:sldLayoutChg>
        <pc:sldLayoutChg chg="del">
          <pc:chgData name="Joe Shen" userId="72d56720-d37e-426b-b58a-f25ed0f4bf71" providerId="ADAL" clId="{CBE0ABC6-F343-49E2-A316-0B13E0F799FA}" dt="2020-04-17T07:44:22.152" v="1192" actId="2696"/>
          <pc:sldLayoutMkLst>
            <pc:docMk/>
            <pc:sldMasterMk cId="3641831888" sldId="2147484956"/>
            <pc:sldLayoutMk cId="3198918718" sldId="2147484962"/>
          </pc:sldLayoutMkLst>
        </pc:sldLayoutChg>
        <pc:sldLayoutChg chg="del">
          <pc:chgData name="Joe Shen" userId="72d56720-d37e-426b-b58a-f25ed0f4bf71" providerId="ADAL" clId="{CBE0ABC6-F343-49E2-A316-0B13E0F799FA}" dt="2020-04-17T07:44:22.153" v="1193" actId="2696"/>
          <pc:sldLayoutMkLst>
            <pc:docMk/>
            <pc:sldMasterMk cId="3641831888" sldId="2147484956"/>
            <pc:sldLayoutMk cId="2742888403" sldId="2147484963"/>
          </pc:sldLayoutMkLst>
        </pc:sldLayoutChg>
        <pc:sldLayoutChg chg="del">
          <pc:chgData name="Joe Shen" userId="72d56720-d37e-426b-b58a-f25ed0f4bf71" providerId="ADAL" clId="{CBE0ABC6-F343-49E2-A316-0B13E0F799FA}" dt="2020-04-17T07:44:22.153" v="1194" actId="2696"/>
          <pc:sldLayoutMkLst>
            <pc:docMk/>
            <pc:sldMasterMk cId="3641831888" sldId="2147484956"/>
            <pc:sldLayoutMk cId="4208296018" sldId="2147484964"/>
          </pc:sldLayoutMkLst>
        </pc:sldLayoutChg>
        <pc:sldLayoutChg chg="del">
          <pc:chgData name="Joe Shen" userId="72d56720-d37e-426b-b58a-f25ed0f4bf71" providerId="ADAL" clId="{CBE0ABC6-F343-49E2-A316-0B13E0F799FA}" dt="2020-04-17T07:44:22.154" v="1195" actId="2696"/>
          <pc:sldLayoutMkLst>
            <pc:docMk/>
            <pc:sldMasterMk cId="3641831888" sldId="2147484956"/>
            <pc:sldLayoutMk cId="1502803390" sldId="2147484965"/>
          </pc:sldLayoutMkLst>
        </pc:sldLayoutChg>
        <pc:sldLayoutChg chg="del">
          <pc:chgData name="Joe Shen" userId="72d56720-d37e-426b-b58a-f25ed0f4bf71" providerId="ADAL" clId="{CBE0ABC6-F343-49E2-A316-0B13E0F799FA}" dt="2020-04-17T07:44:22.155" v="1196" actId="2696"/>
          <pc:sldLayoutMkLst>
            <pc:docMk/>
            <pc:sldMasterMk cId="3641831888" sldId="2147484956"/>
            <pc:sldLayoutMk cId="1817502610" sldId="2147484966"/>
          </pc:sldLayoutMkLst>
        </pc:sldLayoutChg>
        <pc:sldLayoutChg chg="del">
          <pc:chgData name="Joe Shen" userId="72d56720-d37e-426b-b58a-f25ed0f4bf71" providerId="ADAL" clId="{CBE0ABC6-F343-49E2-A316-0B13E0F799FA}" dt="2020-04-17T07:44:22.156" v="1197" actId="2696"/>
          <pc:sldLayoutMkLst>
            <pc:docMk/>
            <pc:sldMasterMk cId="3641831888" sldId="2147484956"/>
            <pc:sldLayoutMk cId="900168012" sldId="2147484967"/>
          </pc:sldLayoutMkLst>
        </pc:sldLayoutChg>
        <pc:sldLayoutChg chg="del">
          <pc:chgData name="Joe Shen" userId="72d56720-d37e-426b-b58a-f25ed0f4bf71" providerId="ADAL" clId="{CBE0ABC6-F343-49E2-A316-0B13E0F799FA}" dt="2020-04-17T07:44:22.157" v="1198" actId="2696"/>
          <pc:sldLayoutMkLst>
            <pc:docMk/>
            <pc:sldMasterMk cId="3641831888" sldId="2147484956"/>
            <pc:sldLayoutMk cId="2763297184" sldId="2147484968"/>
          </pc:sldLayoutMkLst>
        </pc:sldLayoutChg>
        <pc:sldLayoutChg chg="del">
          <pc:chgData name="Joe Shen" userId="72d56720-d37e-426b-b58a-f25ed0f4bf71" providerId="ADAL" clId="{CBE0ABC6-F343-49E2-A316-0B13E0F799FA}" dt="2020-04-17T07:44:22.157" v="1199" actId="2696"/>
          <pc:sldLayoutMkLst>
            <pc:docMk/>
            <pc:sldMasterMk cId="3641831888" sldId="2147484956"/>
            <pc:sldLayoutMk cId="2579285141" sldId="2147484969"/>
          </pc:sldLayoutMkLst>
        </pc:sldLayoutChg>
        <pc:sldLayoutChg chg="del">
          <pc:chgData name="Joe Shen" userId="72d56720-d37e-426b-b58a-f25ed0f4bf71" providerId="ADAL" clId="{CBE0ABC6-F343-49E2-A316-0B13E0F799FA}" dt="2020-04-17T07:44:22.158" v="1200" actId="2696"/>
          <pc:sldLayoutMkLst>
            <pc:docMk/>
            <pc:sldMasterMk cId="3641831888" sldId="2147484956"/>
            <pc:sldLayoutMk cId="3815864863" sldId="2147484970"/>
          </pc:sldLayoutMkLst>
        </pc:sldLayoutChg>
        <pc:sldLayoutChg chg="del">
          <pc:chgData name="Joe Shen" userId="72d56720-d37e-426b-b58a-f25ed0f4bf71" providerId="ADAL" clId="{CBE0ABC6-F343-49E2-A316-0B13E0F799FA}" dt="2020-04-17T07:44:22.158" v="1201" actId="2696"/>
          <pc:sldLayoutMkLst>
            <pc:docMk/>
            <pc:sldMasterMk cId="3641831888" sldId="2147484956"/>
            <pc:sldLayoutMk cId="1021341395" sldId="2147484971"/>
          </pc:sldLayoutMkLst>
        </pc:sldLayoutChg>
        <pc:sldLayoutChg chg="del">
          <pc:chgData name="Joe Shen" userId="72d56720-d37e-426b-b58a-f25ed0f4bf71" providerId="ADAL" clId="{CBE0ABC6-F343-49E2-A316-0B13E0F799FA}" dt="2020-04-17T07:44:22.159" v="1202" actId="2696"/>
          <pc:sldLayoutMkLst>
            <pc:docMk/>
            <pc:sldMasterMk cId="3641831888" sldId="2147484956"/>
            <pc:sldLayoutMk cId="4134421060" sldId="2147484972"/>
          </pc:sldLayoutMkLst>
        </pc:sldLayoutChg>
        <pc:sldLayoutChg chg="del">
          <pc:chgData name="Joe Shen" userId="72d56720-d37e-426b-b58a-f25ed0f4bf71" providerId="ADAL" clId="{CBE0ABC6-F343-49E2-A316-0B13E0F799FA}" dt="2020-04-17T07:44:22.160" v="1203" actId="2696"/>
          <pc:sldLayoutMkLst>
            <pc:docMk/>
            <pc:sldMasterMk cId="3641831888" sldId="2147484956"/>
            <pc:sldLayoutMk cId="3131252577" sldId="2147484973"/>
          </pc:sldLayoutMkLst>
        </pc:sldLayoutChg>
        <pc:sldLayoutChg chg="del">
          <pc:chgData name="Joe Shen" userId="72d56720-d37e-426b-b58a-f25ed0f4bf71" providerId="ADAL" clId="{CBE0ABC6-F343-49E2-A316-0B13E0F799FA}" dt="2020-04-17T07:44:22.160" v="1204" actId="2696"/>
          <pc:sldLayoutMkLst>
            <pc:docMk/>
            <pc:sldMasterMk cId="3641831888" sldId="2147484956"/>
            <pc:sldLayoutMk cId="2220279566" sldId="2147484974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19.558" v="77" actId="2696"/>
        <pc:sldMasterMkLst>
          <pc:docMk/>
          <pc:sldMasterMk cId="2503226284" sldId="2147484975"/>
        </pc:sldMasterMkLst>
        <pc:sldLayoutChg chg="del">
          <pc:chgData name="Joe Shen" userId="72d56720-d37e-426b-b58a-f25ed0f4bf71" providerId="ADAL" clId="{CBE0ABC6-F343-49E2-A316-0B13E0F799FA}" dt="2020-04-17T07:44:19.543" v="59" actId="2696"/>
          <pc:sldLayoutMkLst>
            <pc:docMk/>
            <pc:sldMasterMk cId="2503226284" sldId="2147484975"/>
            <pc:sldLayoutMk cId="3149297780" sldId="2147484976"/>
          </pc:sldLayoutMkLst>
        </pc:sldLayoutChg>
        <pc:sldLayoutChg chg="del">
          <pc:chgData name="Joe Shen" userId="72d56720-d37e-426b-b58a-f25ed0f4bf71" providerId="ADAL" clId="{CBE0ABC6-F343-49E2-A316-0B13E0F799FA}" dt="2020-04-17T07:44:19.544" v="60" actId="2696"/>
          <pc:sldLayoutMkLst>
            <pc:docMk/>
            <pc:sldMasterMk cId="2503226284" sldId="2147484975"/>
            <pc:sldLayoutMk cId="3501769113" sldId="2147484977"/>
          </pc:sldLayoutMkLst>
        </pc:sldLayoutChg>
        <pc:sldLayoutChg chg="del">
          <pc:chgData name="Joe Shen" userId="72d56720-d37e-426b-b58a-f25ed0f4bf71" providerId="ADAL" clId="{CBE0ABC6-F343-49E2-A316-0B13E0F799FA}" dt="2020-04-17T07:44:19.545" v="61" actId="2696"/>
          <pc:sldLayoutMkLst>
            <pc:docMk/>
            <pc:sldMasterMk cId="2503226284" sldId="2147484975"/>
            <pc:sldLayoutMk cId="4026179831" sldId="2147484978"/>
          </pc:sldLayoutMkLst>
        </pc:sldLayoutChg>
        <pc:sldLayoutChg chg="del">
          <pc:chgData name="Joe Shen" userId="72d56720-d37e-426b-b58a-f25ed0f4bf71" providerId="ADAL" clId="{CBE0ABC6-F343-49E2-A316-0B13E0F799FA}" dt="2020-04-17T07:44:19.545" v="62" actId="2696"/>
          <pc:sldLayoutMkLst>
            <pc:docMk/>
            <pc:sldMasterMk cId="2503226284" sldId="2147484975"/>
            <pc:sldLayoutMk cId="2153969619" sldId="2147484979"/>
          </pc:sldLayoutMkLst>
        </pc:sldLayoutChg>
        <pc:sldLayoutChg chg="del">
          <pc:chgData name="Joe Shen" userId="72d56720-d37e-426b-b58a-f25ed0f4bf71" providerId="ADAL" clId="{CBE0ABC6-F343-49E2-A316-0B13E0F799FA}" dt="2020-04-17T07:44:19.546" v="63" actId="2696"/>
          <pc:sldLayoutMkLst>
            <pc:docMk/>
            <pc:sldMasterMk cId="2503226284" sldId="2147484975"/>
            <pc:sldLayoutMk cId="1483012471" sldId="2147484980"/>
          </pc:sldLayoutMkLst>
        </pc:sldLayoutChg>
        <pc:sldLayoutChg chg="del">
          <pc:chgData name="Joe Shen" userId="72d56720-d37e-426b-b58a-f25ed0f4bf71" providerId="ADAL" clId="{CBE0ABC6-F343-49E2-A316-0B13E0F799FA}" dt="2020-04-17T07:44:19.547" v="64" actId="2696"/>
          <pc:sldLayoutMkLst>
            <pc:docMk/>
            <pc:sldMasterMk cId="2503226284" sldId="2147484975"/>
            <pc:sldLayoutMk cId="88243132" sldId="2147484981"/>
          </pc:sldLayoutMkLst>
        </pc:sldLayoutChg>
        <pc:sldLayoutChg chg="del">
          <pc:chgData name="Joe Shen" userId="72d56720-d37e-426b-b58a-f25ed0f4bf71" providerId="ADAL" clId="{CBE0ABC6-F343-49E2-A316-0B13E0F799FA}" dt="2020-04-17T07:44:19.548" v="65" actId="2696"/>
          <pc:sldLayoutMkLst>
            <pc:docMk/>
            <pc:sldMasterMk cId="2503226284" sldId="2147484975"/>
            <pc:sldLayoutMk cId="2772661170" sldId="2147484982"/>
          </pc:sldLayoutMkLst>
        </pc:sldLayoutChg>
        <pc:sldLayoutChg chg="del">
          <pc:chgData name="Joe Shen" userId="72d56720-d37e-426b-b58a-f25ed0f4bf71" providerId="ADAL" clId="{CBE0ABC6-F343-49E2-A316-0B13E0F799FA}" dt="2020-04-17T07:44:19.549" v="66" actId="2696"/>
          <pc:sldLayoutMkLst>
            <pc:docMk/>
            <pc:sldMasterMk cId="2503226284" sldId="2147484975"/>
            <pc:sldLayoutMk cId="1696578702" sldId="2147484983"/>
          </pc:sldLayoutMkLst>
        </pc:sldLayoutChg>
        <pc:sldLayoutChg chg="del">
          <pc:chgData name="Joe Shen" userId="72d56720-d37e-426b-b58a-f25ed0f4bf71" providerId="ADAL" clId="{CBE0ABC6-F343-49E2-A316-0B13E0F799FA}" dt="2020-04-17T07:44:19.550" v="67" actId="2696"/>
          <pc:sldLayoutMkLst>
            <pc:docMk/>
            <pc:sldMasterMk cId="2503226284" sldId="2147484975"/>
            <pc:sldLayoutMk cId="1622837347" sldId="2147484984"/>
          </pc:sldLayoutMkLst>
        </pc:sldLayoutChg>
        <pc:sldLayoutChg chg="del">
          <pc:chgData name="Joe Shen" userId="72d56720-d37e-426b-b58a-f25ed0f4bf71" providerId="ADAL" clId="{CBE0ABC6-F343-49E2-A316-0B13E0F799FA}" dt="2020-04-17T07:44:19.551" v="68" actId="2696"/>
          <pc:sldLayoutMkLst>
            <pc:docMk/>
            <pc:sldMasterMk cId="2503226284" sldId="2147484975"/>
            <pc:sldLayoutMk cId="757721285" sldId="2147484985"/>
          </pc:sldLayoutMkLst>
        </pc:sldLayoutChg>
        <pc:sldLayoutChg chg="del">
          <pc:chgData name="Joe Shen" userId="72d56720-d37e-426b-b58a-f25ed0f4bf71" providerId="ADAL" clId="{CBE0ABC6-F343-49E2-A316-0B13E0F799FA}" dt="2020-04-17T07:44:19.552" v="69" actId="2696"/>
          <pc:sldLayoutMkLst>
            <pc:docMk/>
            <pc:sldMasterMk cId="2503226284" sldId="2147484975"/>
            <pc:sldLayoutMk cId="1749251597" sldId="2147484986"/>
          </pc:sldLayoutMkLst>
        </pc:sldLayoutChg>
        <pc:sldLayoutChg chg="del">
          <pc:chgData name="Joe Shen" userId="72d56720-d37e-426b-b58a-f25ed0f4bf71" providerId="ADAL" clId="{CBE0ABC6-F343-49E2-A316-0B13E0F799FA}" dt="2020-04-17T07:44:19.553" v="70" actId="2696"/>
          <pc:sldLayoutMkLst>
            <pc:docMk/>
            <pc:sldMasterMk cId="2503226284" sldId="2147484975"/>
            <pc:sldLayoutMk cId="3420709460" sldId="2147484987"/>
          </pc:sldLayoutMkLst>
        </pc:sldLayoutChg>
        <pc:sldLayoutChg chg="del">
          <pc:chgData name="Joe Shen" userId="72d56720-d37e-426b-b58a-f25ed0f4bf71" providerId="ADAL" clId="{CBE0ABC6-F343-49E2-A316-0B13E0F799FA}" dt="2020-04-17T07:44:19.553" v="71" actId="2696"/>
          <pc:sldLayoutMkLst>
            <pc:docMk/>
            <pc:sldMasterMk cId="2503226284" sldId="2147484975"/>
            <pc:sldLayoutMk cId="925027166" sldId="2147484988"/>
          </pc:sldLayoutMkLst>
        </pc:sldLayoutChg>
        <pc:sldLayoutChg chg="del">
          <pc:chgData name="Joe Shen" userId="72d56720-d37e-426b-b58a-f25ed0f4bf71" providerId="ADAL" clId="{CBE0ABC6-F343-49E2-A316-0B13E0F799FA}" dt="2020-04-17T07:44:19.554" v="72" actId="2696"/>
          <pc:sldLayoutMkLst>
            <pc:docMk/>
            <pc:sldMasterMk cId="2503226284" sldId="2147484975"/>
            <pc:sldLayoutMk cId="847422538" sldId="2147484989"/>
          </pc:sldLayoutMkLst>
        </pc:sldLayoutChg>
        <pc:sldLayoutChg chg="del">
          <pc:chgData name="Joe Shen" userId="72d56720-d37e-426b-b58a-f25ed0f4bf71" providerId="ADAL" clId="{CBE0ABC6-F343-49E2-A316-0B13E0F799FA}" dt="2020-04-17T07:44:19.555" v="73" actId="2696"/>
          <pc:sldLayoutMkLst>
            <pc:docMk/>
            <pc:sldMasterMk cId="2503226284" sldId="2147484975"/>
            <pc:sldLayoutMk cId="2779047665" sldId="2147484990"/>
          </pc:sldLayoutMkLst>
        </pc:sldLayoutChg>
        <pc:sldLayoutChg chg="del">
          <pc:chgData name="Joe Shen" userId="72d56720-d37e-426b-b58a-f25ed0f4bf71" providerId="ADAL" clId="{CBE0ABC6-F343-49E2-A316-0B13E0F799FA}" dt="2020-04-17T07:44:19.555" v="74" actId="2696"/>
          <pc:sldLayoutMkLst>
            <pc:docMk/>
            <pc:sldMasterMk cId="2503226284" sldId="2147484975"/>
            <pc:sldLayoutMk cId="375619282" sldId="2147484991"/>
          </pc:sldLayoutMkLst>
        </pc:sldLayoutChg>
        <pc:sldLayoutChg chg="del">
          <pc:chgData name="Joe Shen" userId="72d56720-d37e-426b-b58a-f25ed0f4bf71" providerId="ADAL" clId="{CBE0ABC6-F343-49E2-A316-0B13E0F799FA}" dt="2020-04-17T07:44:19.556" v="75" actId="2696"/>
          <pc:sldLayoutMkLst>
            <pc:docMk/>
            <pc:sldMasterMk cId="2503226284" sldId="2147484975"/>
            <pc:sldLayoutMk cId="448102868" sldId="2147484992"/>
          </pc:sldLayoutMkLst>
        </pc:sldLayoutChg>
        <pc:sldLayoutChg chg="del">
          <pc:chgData name="Joe Shen" userId="72d56720-d37e-426b-b58a-f25ed0f4bf71" providerId="ADAL" clId="{CBE0ABC6-F343-49E2-A316-0B13E0F799FA}" dt="2020-04-17T07:44:19.557" v="76" actId="2696"/>
          <pc:sldLayoutMkLst>
            <pc:docMk/>
            <pc:sldMasterMk cId="2503226284" sldId="2147484975"/>
            <pc:sldLayoutMk cId="1766277698" sldId="214748499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373" v="364" actId="2696"/>
        <pc:sldMasterMkLst>
          <pc:docMk/>
          <pc:sldMasterMk cId="3518979080" sldId="2147484996"/>
        </pc:sldMasterMkLst>
        <pc:sldLayoutChg chg="del">
          <pc:chgData name="Joe Shen" userId="72d56720-d37e-426b-b58a-f25ed0f4bf71" providerId="ADAL" clId="{CBE0ABC6-F343-49E2-A316-0B13E0F799FA}" dt="2020-04-17T07:44:20.344" v="352" actId="2696"/>
          <pc:sldLayoutMkLst>
            <pc:docMk/>
            <pc:sldMasterMk cId="3518979080" sldId="2147484996"/>
            <pc:sldLayoutMk cId="712417916" sldId="2147484997"/>
          </pc:sldLayoutMkLst>
        </pc:sldLayoutChg>
        <pc:sldLayoutChg chg="del">
          <pc:chgData name="Joe Shen" userId="72d56720-d37e-426b-b58a-f25ed0f4bf71" providerId="ADAL" clId="{CBE0ABC6-F343-49E2-A316-0B13E0F799FA}" dt="2020-04-17T07:44:20.345" v="353" actId="2696"/>
          <pc:sldLayoutMkLst>
            <pc:docMk/>
            <pc:sldMasterMk cId="3518979080" sldId="2147484996"/>
            <pc:sldLayoutMk cId="883433686" sldId="2147484998"/>
          </pc:sldLayoutMkLst>
        </pc:sldLayoutChg>
        <pc:sldLayoutChg chg="del">
          <pc:chgData name="Joe Shen" userId="72d56720-d37e-426b-b58a-f25ed0f4bf71" providerId="ADAL" clId="{CBE0ABC6-F343-49E2-A316-0B13E0F799FA}" dt="2020-04-17T07:44:20.345" v="354" actId="2696"/>
          <pc:sldLayoutMkLst>
            <pc:docMk/>
            <pc:sldMasterMk cId="3518979080" sldId="2147484996"/>
            <pc:sldLayoutMk cId="430404499" sldId="2147484999"/>
          </pc:sldLayoutMkLst>
        </pc:sldLayoutChg>
        <pc:sldLayoutChg chg="del">
          <pc:chgData name="Joe Shen" userId="72d56720-d37e-426b-b58a-f25ed0f4bf71" providerId="ADAL" clId="{CBE0ABC6-F343-49E2-A316-0B13E0F799FA}" dt="2020-04-17T07:44:20.346" v="355" actId="2696"/>
          <pc:sldLayoutMkLst>
            <pc:docMk/>
            <pc:sldMasterMk cId="3518979080" sldId="2147484996"/>
            <pc:sldLayoutMk cId="4223827794" sldId="2147485000"/>
          </pc:sldLayoutMkLst>
        </pc:sldLayoutChg>
        <pc:sldLayoutChg chg="del">
          <pc:chgData name="Joe Shen" userId="72d56720-d37e-426b-b58a-f25ed0f4bf71" providerId="ADAL" clId="{CBE0ABC6-F343-49E2-A316-0B13E0F799FA}" dt="2020-04-17T07:44:20.357" v="356" actId="2696"/>
          <pc:sldLayoutMkLst>
            <pc:docMk/>
            <pc:sldMasterMk cId="3518979080" sldId="2147484996"/>
            <pc:sldLayoutMk cId="3554281205" sldId="2147485001"/>
          </pc:sldLayoutMkLst>
        </pc:sldLayoutChg>
        <pc:sldLayoutChg chg="del">
          <pc:chgData name="Joe Shen" userId="72d56720-d37e-426b-b58a-f25ed0f4bf71" providerId="ADAL" clId="{CBE0ABC6-F343-49E2-A316-0B13E0F799FA}" dt="2020-04-17T07:44:20.357" v="357" actId="2696"/>
          <pc:sldLayoutMkLst>
            <pc:docMk/>
            <pc:sldMasterMk cId="3518979080" sldId="2147484996"/>
            <pc:sldLayoutMk cId="2168968878" sldId="2147485002"/>
          </pc:sldLayoutMkLst>
        </pc:sldLayoutChg>
        <pc:sldLayoutChg chg="del">
          <pc:chgData name="Joe Shen" userId="72d56720-d37e-426b-b58a-f25ed0f4bf71" providerId="ADAL" clId="{CBE0ABC6-F343-49E2-A316-0B13E0F799FA}" dt="2020-04-17T07:44:20.358" v="358" actId="2696"/>
          <pc:sldLayoutMkLst>
            <pc:docMk/>
            <pc:sldMasterMk cId="3518979080" sldId="2147484996"/>
            <pc:sldLayoutMk cId="3295597733" sldId="2147485003"/>
          </pc:sldLayoutMkLst>
        </pc:sldLayoutChg>
        <pc:sldLayoutChg chg="del">
          <pc:chgData name="Joe Shen" userId="72d56720-d37e-426b-b58a-f25ed0f4bf71" providerId="ADAL" clId="{CBE0ABC6-F343-49E2-A316-0B13E0F799FA}" dt="2020-04-17T07:44:20.359" v="359" actId="2696"/>
          <pc:sldLayoutMkLst>
            <pc:docMk/>
            <pc:sldMasterMk cId="3518979080" sldId="2147484996"/>
            <pc:sldLayoutMk cId="1315346747" sldId="2147485004"/>
          </pc:sldLayoutMkLst>
        </pc:sldLayoutChg>
        <pc:sldLayoutChg chg="del">
          <pc:chgData name="Joe Shen" userId="72d56720-d37e-426b-b58a-f25ed0f4bf71" providerId="ADAL" clId="{CBE0ABC6-F343-49E2-A316-0B13E0F799FA}" dt="2020-04-17T07:44:20.360" v="360" actId="2696"/>
          <pc:sldLayoutMkLst>
            <pc:docMk/>
            <pc:sldMasterMk cId="3518979080" sldId="2147484996"/>
            <pc:sldLayoutMk cId="2572794075" sldId="2147485005"/>
          </pc:sldLayoutMkLst>
        </pc:sldLayoutChg>
        <pc:sldLayoutChg chg="del">
          <pc:chgData name="Joe Shen" userId="72d56720-d37e-426b-b58a-f25ed0f4bf71" providerId="ADAL" clId="{CBE0ABC6-F343-49E2-A316-0B13E0F799FA}" dt="2020-04-17T07:44:20.360" v="361" actId="2696"/>
          <pc:sldLayoutMkLst>
            <pc:docMk/>
            <pc:sldMasterMk cId="3518979080" sldId="2147484996"/>
            <pc:sldLayoutMk cId="3644400314" sldId="2147485006"/>
          </pc:sldLayoutMkLst>
        </pc:sldLayoutChg>
        <pc:sldLayoutChg chg="del">
          <pc:chgData name="Joe Shen" userId="72d56720-d37e-426b-b58a-f25ed0f4bf71" providerId="ADAL" clId="{CBE0ABC6-F343-49E2-A316-0B13E0F799FA}" dt="2020-04-17T07:44:20.361" v="362" actId="2696"/>
          <pc:sldLayoutMkLst>
            <pc:docMk/>
            <pc:sldMasterMk cId="3518979080" sldId="2147484996"/>
            <pc:sldLayoutMk cId="180607126" sldId="2147485007"/>
          </pc:sldLayoutMkLst>
        </pc:sldLayoutChg>
        <pc:sldLayoutChg chg="del">
          <pc:chgData name="Joe Shen" userId="72d56720-d37e-426b-b58a-f25ed0f4bf71" providerId="ADAL" clId="{CBE0ABC6-F343-49E2-A316-0B13E0F799FA}" dt="2020-04-17T07:44:20.362" v="363" actId="2696"/>
          <pc:sldLayoutMkLst>
            <pc:docMk/>
            <pc:sldMasterMk cId="3518979080" sldId="2147484996"/>
            <pc:sldLayoutMk cId="3108233323" sldId="2147485008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989" v="622" actId="2696"/>
        <pc:sldMasterMkLst>
          <pc:docMk/>
          <pc:sldMasterMk cId="2731005409" sldId="2147485010"/>
        </pc:sldMasterMkLst>
        <pc:sldLayoutChg chg="del">
          <pc:chgData name="Joe Shen" userId="72d56720-d37e-426b-b58a-f25ed0f4bf71" providerId="ADAL" clId="{CBE0ABC6-F343-49E2-A316-0B13E0F799FA}" dt="2020-04-17T07:44:20.981" v="609" actId="2696"/>
          <pc:sldLayoutMkLst>
            <pc:docMk/>
            <pc:sldMasterMk cId="2731005409" sldId="2147485010"/>
            <pc:sldLayoutMk cId="55829809" sldId="2147485011"/>
          </pc:sldLayoutMkLst>
        </pc:sldLayoutChg>
        <pc:sldLayoutChg chg="del">
          <pc:chgData name="Joe Shen" userId="72d56720-d37e-426b-b58a-f25ed0f4bf71" providerId="ADAL" clId="{CBE0ABC6-F343-49E2-A316-0B13E0F799FA}" dt="2020-04-17T07:44:20.981" v="610" actId="2696"/>
          <pc:sldLayoutMkLst>
            <pc:docMk/>
            <pc:sldMasterMk cId="2731005409" sldId="2147485010"/>
            <pc:sldLayoutMk cId="440608679" sldId="2147485012"/>
          </pc:sldLayoutMkLst>
        </pc:sldLayoutChg>
        <pc:sldLayoutChg chg="del">
          <pc:chgData name="Joe Shen" userId="72d56720-d37e-426b-b58a-f25ed0f4bf71" providerId="ADAL" clId="{CBE0ABC6-F343-49E2-A316-0B13E0F799FA}" dt="2020-04-17T07:44:20.982" v="611" actId="2696"/>
          <pc:sldLayoutMkLst>
            <pc:docMk/>
            <pc:sldMasterMk cId="2731005409" sldId="2147485010"/>
            <pc:sldLayoutMk cId="925688326" sldId="2147485013"/>
          </pc:sldLayoutMkLst>
        </pc:sldLayoutChg>
        <pc:sldLayoutChg chg="del">
          <pc:chgData name="Joe Shen" userId="72d56720-d37e-426b-b58a-f25ed0f4bf71" providerId="ADAL" clId="{CBE0ABC6-F343-49E2-A316-0B13E0F799FA}" dt="2020-04-17T07:44:20.983" v="612" actId="2696"/>
          <pc:sldLayoutMkLst>
            <pc:docMk/>
            <pc:sldMasterMk cId="2731005409" sldId="2147485010"/>
            <pc:sldLayoutMk cId="3960730097" sldId="2147485014"/>
          </pc:sldLayoutMkLst>
        </pc:sldLayoutChg>
        <pc:sldLayoutChg chg="del">
          <pc:chgData name="Joe Shen" userId="72d56720-d37e-426b-b58a-f25ed0f4bf71" providerId="ADAL" clId="{CBE0ABC6-F343-49E2-A316-0B13E0F799FA}" dt="2020-04-17T07:44:20.983" v="613" actId="2696"/>
          <pc:sldLayoutMkLst>
            <pc:docMk/>
            <pc:sldMasterMk cId="2731005409" sldId="2147485010"/>
            <pc:sldLayoutMk cId="3471239605" sldId="2147485015"/>
          </pc:sldLayoutMkLst>
        </pc:sldLayoutChg>
        <pc:sldLayoutChg chg="del">
          <pc:chgData name="Joe Shen" userId="72d56720-d37e-426b-b58a-f25ed0f4bf71" providerId="ADAL" clId="{CBE0ABC6-F343-49E2-A316-0B13E0F799FA}" dt="2020-04-17T07:44:20.984" v="614" actId="2696"/>
          <pc:sldLayoutMkLst>
            <pc:docMk/>
            <pc:sldMasterMk cId="2731005409" sldId="2147485010"/>
            <pc:sldLayoutMk cId="586914027" sldId="2147485016"/>
          </pc:sldLayoutMkLst>
        </pc:sldLayoutChg>
        <pc:sldLayoutChg chg="del">
          <pc:chgData name="Joe Shen" userId="72d56720-d37e-426b-b58a-f25ed0f4bf71" providerId="ADAL" clId="{CBE0ABC6-F343-49E2-A316-0B13E0F799FA}" dt="2020-04-17T07:44:20.984" v="615" actId="2696"/>
          <pc:sldLayoutMkLst>
            <pc:docMk/>
            <pc:sldMasterMk cId="2731005409" sldId="2147485010"/>
            <pc:sldLayoutMk cId="3268581123" sldId="2147485017"/>
          </pc:sldLayoutMkLst>
        </pc:sldLayoutChg>
        <pc:sldLayoutChg chg="del">
          <pc:chgData name="Joe Shen" userId="72d56720-d37e-426b-b58a-f25ed0f4bf71" providerId="ADAL" clId="{CBE0ABC6-F343-49E2-A316-0B13E0F799FA}" dt="2020-04-17T07:44:20.985" v="616" actId="2696"/>
          <pc:sldLayoutMkLst>
            <pc:docMk/>
            <pc:sldMasterMk cId="2731005409" sldId="2147485010"/>
            <pc:sldLayoutMk cId="319687848" sldId="2147485018"/>
          </pc:sldLayoutMkLst>
        </pc:sldLayoutChg>
        <pc:sldLayoutChg chg="del">
          <pc:chgData name="Joe Shen" userId="72d56720-d37e-426b-b58a-f25ed0f4bf71" providerId="ADAL" clId="{CBE0ABC6-F343-49E2-A316-0B13E0F799FA}" dt="2020-04-17T07:44:20.986" v="617" actId="2696"/>
          <pc:sldLayoutMkLst>
            <pc:docMk/>
            <pc:sldMasterMk cId="2731005409" sldId="2147485010"/>
            <pc:sldLayoutMk cId="2962395164" sldId="2147485019"/>
          </pc:sldLayoutMkLst>
        </pc:sldLayoutChg>
        <pc:sldLayoutChg chg="del">
          <pc:chgData name="Joe Shen" userId="72d56720-d37e-426b-b58a-f25ed0f4bf71" providerId="ADAL" clId="{CBE0ABC6-F343-49E2-A316-0B13E0F799FA}" dt="2020-04-17T07:44:20.986" v="618" actId="2696"/>
          <pc:sldLayoutMkLst>
            <pc:docMk/>
            <pc:sldMasterMk cId="2731005409" sldId="2147485010"/>
            <pc:sldLayoutMk cId="2843721978" sldId="2147485020"/>
          </pc:sldLayoutMkLst>
        </pc:sldLayoutChg>
        <pc:sldLayoutChg chg="del">
          <pc:chgData name="Joe Shen" userId="72d56720-d37e-426b-b58a-f25ed0f4bf71" providerId="ADAL" clId="{CBE0ABC6-F343-49E2-A316-0B13E0F799FA}" dt="2020-04-17T07:44:20.987" v="619" actId="2696"/>
          <pc:sldLayoutMkLst>
            <pc:docMk/>
            <pc:sldMasterMk cId="2731005409" sldId="2147485010"/>
            <pc:sldLayoutMk cId="3383281428" sldId="2147485021"/>
          </pc:sldLayoutMkLst>
        </pc:sldLayoutChg>
        <pc:sldLayoutChg chg="del">
          <pc:chgData name="Joe Shen" userId="72d56720-d37e-426b-b58a-f25ed0f4bf71" providerId="ADAL" clId="{CBE0ABC6-F343-49E2-A316-0B13E0F799FA}" dt="2020-04-17T07:44:20.988" v="620" actId="2696"/>
          <pc:sldLayoutMkLst>
            <pc:docMk/>
            <pc:sldMasterMk cId="2731005409" sldId="2147485010"/>
            <pc:sldLayoutMk cId="3916152705" sldId="2147485022"/>
          </pc:sldLayoutMkLst>
        </pc:sldLayoutChg>
        <pc:sldLayoutChg chg="del">
          <pc:chgData name="Joe Shen" userId="72d56720-d37e-426b-b58a-f25ed0f4bf71" providerId="ADAL" clId="{CBE0ABC6-F343-49E2-A316-0B13E0F799FA}" dt="2020-04-17T07:44:20.988" v="621" actId="2696"/>
          <pc:sldLayoutMkLst>
            <pc:docMk/>
            <pc:sldMasterMk cId="2731005409" sldId="2147485010"/>
            <pc:sldLayoutMk cId="1282227561" sldId="214748502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250" v="760" actId="2696"/>
        <pc:sldMasterMkLst>
          <pc:docMk/>
          <pc:sldMasterMk cId="1659496477" sldId="2147485024"/>
        </pc:sldMasterMkLst>
        <pc:sldLayoutChg chg="del">
          <pc:chgData name="Joe Shen" userId="72d56720-d37e-426b-b58a-f25ed0f4bf71" providerId="ADAL" clId="{CBE0ABC6-F343-49E2-A316-0B13E0F799FA}" dt="2020-04-17T07:44:21.242" v="747" actId="2696"/>
          <pc:sldLayoutMkLst>
            <pc:docMk/>
            <pc:sldMasterMk cId="1659496477" sldId="2147485024"/>
            <pc:sldLayoutMk cId="448920373" sldId="2147485025"/>
          </pc:sldLayoutMkLst>
        </pc:sldLayoutChg>
        <pc:sldLayoutChg chg="del">
          <pc:chgData name="Joe Shen" userId="72d56720-d37e-426b-b58a-f25ed0f4bf71" providerId="ADAL" clId="{CBE0ABC6-F343-49E2-A316-0B13E0F799FA}" dt="2020-04-17T07:44:21.242" v="748" actId="2696"/>
          <pc:sldLayoutMkLst>
            <pc:docMk/>
            <pc:sldMasterMk cId="1659496477" sldId="2147485024"/>
            <pc:sldLayoutMk cId="3069451990" sldId="2147485026"/>
          </pc:sldLayoutMkLst>
        </pc:sldLayoutChg>
        <pc:sldLayoutChg chg="del">
          <pc:chgData name="Joe Shen" userId="72d56720-d37e-426b-b58a-f25ed0f4bf71" providerId="ADAL" clId="{CBE0ABC6-F343-49E2-A316-0B13E0F799FA}" dt="2020-04-17T07:44:21.243" v="749" actId="2696"/>
          <pc:sldLayoutMkLst>
            <pc:docMk/>
            <pc:sldMasterMk cId="1659496477" sldId="2147485024"/>
            <pc:sldLayoutMk cId="3060471484" sldId="2147485027"/>
          </pc:sldLayoutMkLst>
        </pc:sldLayoutChg>
        <pc:sldLayoutChg chg="del">
          <pc:chgData name="Joe Shen" userId="72d56720-d37e-426b-b58a-f25ed0f4bf71" providerId="ADAL" clId="{CBE0ABC6-F343-49E2-A316-0B13E0F799FA}" dt="2020-04-17T07:44:21.243" v="750" actId="2696"/>
          <pc:sldLayoutMkLst>
            <pc:docMk/>
            <pc:sldMasterMk cId="1659496477" sldId="2147485024"/>
            <pc:sldLayoutMk cId="1051969019" sldId="2147485028"/>
          </pc:sldLayoutMkLst>
        </pc:sldLayoutChg>
        <pc:sldLayoutChg chg="del">
          <pc:chgData name="Joe Shen" userId="72d56720-d37e-426b-b58a-f25ed0f4bf71" providerId="ADAL" clId="{CBE0ABC6-F343-49E2-A316-0B13E0F799FA}" dt="2020-04-17T07:44:21.244" v="751" actId="2696"/>
          <pc:sldLayoutMkLst>
            <pc:docMk/>
            <pc:sldMasterMk cId="1659496477" sldId="2147485024"/>
            <pc:sldLayoutMk cId="4203241154" sldId="2147485029"/>
          </pc:sldLayoutMkLst>
        </pc:sldLayoutChg>
        <pc:sldLayoutChg chg="del">
          <pc:chgData name="Joe Shen" userId="72d56720-d37e-426b-b58a-f25ed0f4bf71" providerId="ADAL" clId="{CBE0ABC6-F343-49E2-A316-0B13E0F799FA}" dt="2020-04-17T07:44:21.244" v="752" actId="2696"/>
          <pc:sldLayoutMkLst>
            <pc:docMk/>
            <pc:sldMasterMk cId="1659496477" sldId="2147485024"/>
            <pc:sldLayoutMk cId="2469473282" sldId="2147485030"/>
          </pc:sldLayoutMkLst>
        </pc:sldLayoutChg>
        <pc:sldLayoutChg chg="del">
          <pc:chgData name="Joe Shen" userId="72d56720-d37e-426b-b58a-f25ed0f4bf71" providerId="ADAL" clId="{CBE0ABC6-F343-49E2-A316-0B13E0F799FA}" dt="2020-04-17T07:44:21.245" v="753" actId="2696"/>
          <pc:sldLayoutMkLst>
            <pc:docMk/>
            <pc:sldMasterMk cId="1659496477" sldId="2147485024"/>
            <pc:sldLayoutMk cId="939056486" sldId="2147485031"/>
          </pc:sldLayoutMkLst>
        </pc:sldLayoutChg>
        <pc:sldLayoutChg chg="del">
          <pc:chgData name="Joe Shen" userId="72d56720-d37e-426b-b58a-f25ed0f4bf71" providerId="ADAL" clId="{CBE0ABC6-F343-49E2-A316-0B13E0F799FA}" dt="2020-04-17T07:44:21.246" v="754" actId="2696"/>
          <pc:sldLayoutMkLst>
            <pc:docMk/>
            <pc:sldMasterMk cId="1659496477" sldId="2147485024"/>
            <pc:sldLayoutMk cId="2370965879" sldId="2147485032"/>
          </pc:sldLayoutMkLst>
        </pc:sldLayoutChg>
        <pc:sldLayoutChg chg="del">
          <pc:chgData name="Joe Shen" userId="72d56720-d37e-426b-b58a-f25ed0f4bf71" providerId="ADAL" clId="{CBE0ABC6-F343-49E2-A316-0B13E0F799FA}" dt="2020-04-17T07:44:21.246" v="755" actId="2696"/>
          <pc:sldLayoutMkLst>
            <pc:docMk/>
            <pc:sldMasterMk cId="1659496477" sldId="2147485024"/>
            <pc:sldLayoutMk cId="657394276" sldId="2147485033"/>
          </pc:sldLayoutMkLst>
        </pc:sldLayoutChg>
        <pc:sldLayoutChg chg="del">
          <pc:chgData name="Joe Shen" userId="72d56720-d37e-426b-b58a-f25ed0f4bf71" providerId="ADAL" clId="{CBE0ABC6-F343-49E2-A316-0B13E0F799FA}" dt="2020-04-17T07:44:21.247" v="756" actId="2696"/>
          <pc:sldLayoutMkLst>
            <pc:docMk/>
            <pc:sldMasterMk cId="1659496477" sldId="2147485024"/>
            <pc:sldLayoutMk cId="2412120925" sldId="2147485034"/>
          </pc:sldLayoutMkLst>
        </pc:sldLayoutChg>
        <pc:sldLayoutChg chg="del">
          <pc:chgData name="Joe Shen" userId="72d56720-d37e-426b-b58a-f25ed0f4bf71" providerId="ADAL" clId="{CBE0ABC6-F343-49E2-A316-0B13E0F799FA}" dt="2020-04-17T07:44:21.248" v="757" actId="2696"/>
          <pc:sldLayoutMkLst>
            <pc:docMk/>
            <pc:sldMasterMk cId="1659496477" sldId="2147485024"/>
            <pc:sldLayoutMk cId="1636171728" sldId="2147485035"/>
          </pc:sldLayoutMkLst>
        </pc:sldLayoutChg>
        <pc:sldLayoutChg chg="del">
          <pc:chgData name="Joe Shen" userId="72d56720-d37e-426b-b58a-f25ed0f4bf71" providerId="ADAL" clId="{CBE0ABC6-F343-49E2-A316-0B13E0F799FA}" dt="2020-04-17T07:44:21.248" v="758" actId="2696"/>
          <pc:sldLayoutMkLst>
            <pc:docMk/>
            <pc:sldMasterMk cId="1659496477" sldId="2147485024"/>
            <pc:sldLayoutMk cId="1700396530" sldId="2147485036"/>
          </pc:sldLayoutMkLst>
        </pc:sldLayoutChg>
        <pc:sldLayoutChg chg="del">
          <pc:chgData name="Joe Shen" userId="72d56720-d37e-426b-b58a-f25ed0f4bf71" providerId="ADAL" clId="{CBE0ABC6-F343-49E2-A316-0B13E0F799FA}" dt="2020-04-17T07:44:21.249" v="759" actId="2696"/>
          <pc:sldLayoutMkLst>
            <pc:docMk/>
            <pc:sldMasterMk cId="1659496477" sldId="2147485024"/>
            <pc:sldLayoutMk cId="2621121627" sldId="214748503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608" v="960" actId="2696"/>
        <pc:sldMasterMkLst>
          <pc:docMk/>
          <pc:sldMasterMk cId="2150815174" sldId="2147485144"/>
        </pc:sldMasterMkLst>
        <pc:sldLayoutChg chg="del">
          <pc:chgData name="Joe Shen" userId="72d56720-d37e-426b-b58a-f25ed0f4bf71" providerId="ADAL" clId="{CBE0ABC6-F343-49E2-A316-0B13E0F799FA}" dt="2020-04-17T07:44:21.573" v="941" actId="2696"/>
          <pc:sldLayoutMkLst>
            <pc:docMk/>
            <pc:sldMasterMk cId="2150815174" sldId="2147485144"/>
            <pc:sldLayoutMk cId="3616284257" sldId="2147485145"/>
          </pc:sldLayoutMkLst>
        </pc:sldLayoutChg>
        <pc:sldLayoutChg chg="del">
          <pc:chgData name="Joe Shen" userId="72d56720-d37e-426b-b58a-f25ed0f4bf71" providerId="ADAL" clId="{CBE0ABC6-F343-49E2-A316-0B13E0F799FA}" dt="2020-04-17T07:44:21.574" v="942" actId="2696"/>
          <pc:sldLayoutMkLst>
            <pc:docMk/>
            <pc:sldMasterMk cId="2150815174" sldId="2147485144"/>
            <pc:sldLayoutMk cId="2589585734" sldId="2147485146"/>
          </pc:sldLayoutMkLst>
        </pc:sldLayoutChg>
        <pc:sldLayoutChg chg="del">
          <pc:chgData name="Joe Shen" userId="72d56720-d37e-426b-b58a-f25ed0f4bf71" providerId="ADAL" clId="{CBE0ABC6-F343-49E2-A316-0B13E0F799FA}" dt="2020-04-17T07:44:21.574" v="943" actId="2696"/>
          <pc:sldLayoutMkLst>
            <pc:docMk/>
            <pc:sldMasterMk cId="2150815174" sldId="2147485144"/>
            <pc:sldLayoutMk cId="545064663" sldId="2147485147"/>
          </pc:sldLayoutMkLst>
        </pc:sldLayoutChg>
        <pc:sldLayoutChg chg="del">
          <pc:chgData name="Joe Shen" userId="72d56720-d37e-426b-b58a-f25ed0f4bf71" providerId="ADAL" clId="{CBE0ABC6-F343-49E2-A316-0B13E0F799FA}" dt="2020-04-17T07:44:21.575" v="944" actId="2696"/>
          <pc:sldLayoutMkLst>
            <pc:docMk/>
            <pc:sldMasterMk cId="2150815174" sldId="2147485144"/>
            <pc:sldLayoutMk cId="2651496534" sldId="2147485148"/>
          </pc:sldLayoutMkLst>
        </pc:sldLayoutChg>
        <pc:sldLayoutChg chg="del">
          <pc:chgData name="Joe Shen" userId="72d56720-d37e-426b-b58a-f25ed0f4bf71" providerId="ADAL" clId="{CBE0ABC6-F343-49E2-A316-0B13E0F799FA}" dt="2020-04-17T07:44:21.576" v="945" actId="2696"/>
          <pc:sldLayoutMkLst>
            <pc:docMk/>
            <pc:sldMasterMk cId="2150815174" sldId="2147485144"/>
            <pc:sldLayoutMk cId="235950705" sldId="2147485149"/>
          </pc:sldLayoutMkLst>
        </pc:sldLayoutChg>
        <pc:sldLayoutChg chg="del">
          <pc:chgData name="Joe Shen" userId="72d56720-d37e-426b-b58a-f25ed0f4bf71" providerId="ADAL" clId="{CBE0ABC6-F343-49E2-A316-0B13E0F799FA}" dt="2020-04-17T07:44:21.577" v="946" actId="2696"/>
          <pc:sldLayoutMkLst>
            <pc:docMk/>
            <pc:sldMasterMk cId="2150815174" sldId="2147485144"/>
            <pc:sldLayoutMk cId="2970911396" sldId="2147485150"/>
          </pc:sldLayoutMkLst>
        </pc:sldLayoutChg>
        <pc:sldLayoutChg chg="del">
          <pc:chgData name="Joe Shen" userId="72d56720-d37e-426b-b58a-f25ed0f4bf71" providerId="ADAL" clId="{CBE0ABC6-F343-49E2-A316-0B13E0F799FA}" dt="2020-04-17T07:44:21.578" v="947" actId="2696"/>
          <pc:sldLayoutMkLst>
            <pc:docMk/>
            <pc:sldMasterMk cId="2150815174" sldId="2147485144"/>
            <pc:sldLayoutMk cId="1576762554" sldId="2147485151"/>
          </pc:sldLayoutMkLst>
        </pc:sldLayoutChg>
        <pc:sldLayoutChg chg="del">
          <pc:chgData name="Joe Shen" userId="72d56720-d37e-426b-b58a-f25ed0f4bf71" providerId="ADAL" clId="{CBE0ABC6-F343-49E2-A316-0B13E0F799FA}" dt="2020-04-17T07:44:21.578" v="948" actId="2696"/>
          <pc:sldLayoutMkLst>
            <pc:docMk/>
            <pc:sldMasterMk cId="2150815174" sldId="2147485144"/>
            <pc:sldLayoutMk cId="1060820376" sldId="2147485152"/>
          </pc:sldLayoutMkLst>
        </pc:sldLayoutChg>
        <pc:sldLayoutChg chg="del">
          <pc:chgData name="Joe Shen" userId="72d56720-d37e-426b-b58a-f25ed0f4bf71" providerId="ADAL" clId="{CBE0ABC6-F343-49E2-A316-0B13E0F799FA}" dt="2020-04-17T07:44:21.579" v="949" actId="2696"/>
          <pc:sldLayoutMkLst>
            <pc:docMk/>
            <pc:sldMasterMk cId="2150815174" sldId="2147485144"/>
            <pc:sldLayoutMk cId="1444889427" sldId="2147485153"/>
          </pc:sldLayoutMkLst>
        </pc:sldLayoutChg>
        <pc:sldLayoutChg chg="del">
          <pc:chgData name="Joe Shen" userId="72d56720-d37e-426b-b58a-f25ed0f4bf71" providerId="ADAL" clId="{CBE0ABC6-F343-49E2-A316-0B13E0F799FA}" dt="2020-04-17T07:44:21.580" v="950" actId="2696"/>
          <pc:sldLayoutMkLst>
            <pc:docMk/>
            <pc:sldMasterMk cId="2150815174" sldId="2147485144"/>
            <pc:sldLayoutMk cId="1358889" sldId="2147485154"/>
          </pc:sldLayoutMkLst>
        </pc:sldLayoutChg>
        <pc:sldLayoutChg chg="del">
          <pc:chgData name="Joe Shen" userId="72d56720-d37e-426b-b58a-f25ed0f4bf71" providerId="ADAL" clId="{CBE0ABC6-F343-49E2-A316-0B13E0F799FA}" dt="2020-04-17T07:44:21.581" v="951" actId="2696"/>
          <pc:sldLayoutMkLst>
            <pc:docMk/>
            <pc:sldMasterMk cId="2150815174" sldId="2147485144"/>
            <pc:sldLayoutMk cId="100590020" sldId="2147485155"/>
          </pc:sldLayoutMkLst>
        </pc:sldLayoutChg>
        <pc:sldLayoutChg chg="del">
          <pc:chgData name="Joe Shen" userId="72d56720-d37e-426b-b58a-f25ed0f4bf71" providerId="ADAL" clId="{CBE0ABC6-F343-49E2-A316-0B13E0F799FA}" dt="2020-04-17T07:44:21.582" v="952" actId="2696"/>
          <pc:sldLayoutMkLst>
            <pc:docMk/>
            <pc:sldMasterMk cId="2150815174" sldId="2147485144"/>
            <pc:sldLayoutMk cId="3540408433" sldId="2147485156"/>
          </pc:sldLayoutMkLst>
        </pc:sldLayoutChg>
        <pc:sldLayoutChg chg="del">
          <pc:chgData name="Joe Shen" userId="72d56720-d37e-426b-b58a-f25ed0f4bf71" providerId="ADAL" clId="{CBE0ABC6-F343-49E2-A316-0B13E0F799FA}" dt="2020-04-17T07:44:21.582" v="953" actId="2696"/>
          <pc:sldLayoutMkLst>
            <pc:docMk/>
            <pc:sldMasterMk cId="2150815174" sldId="2147485144"/>
            <pc:sldLayoutMk cId="2352665262" sldId="2147485157"/>
          </pc:sldLayoutMkLst>
        </pc:sldLayoutChg>
        <pc:sldLayoutChg chg="del">
          <pc:chgData name="Joe Shen" userId="72d56720-d37e-426b-b58a-f25ed0f4bf71" providerId="ADAL" clId="{CBE0ABC6-F343-49E2-A316-0B13E0F799FA}" dt="2020-04-17T07:44:21.583" v="954" actId="2696"/>
          <pc:sldLayoutMkLst>
            <pc:docMk/>
            <pc:sldMasterMk cId="2150815174" sldId="2147485144"/>
            <pc:sldLayoutMk cId="3252489236" sldId="2147485158"/>
          </pc:sldLayoutMkLst>
        </pc:sldLayoutChg>
        <pc:sldLayoutChg chg="del">
          <pc:chgData name="Joe Shen" userId="72d56720-d37e-426b-b58a-f25ed0f4bf71" providerId="ADAL" clId="{CBE0ABC6-F343-49E2-A316-0B13E0F799FA}" dt="2020-04-17T07:44:21.584" v="955" actId="2696"/>
          <pc:sldLayoutMkLst>
            <pc:docMk/>
            <pc:sldMasterMk cId="2150815174" sldId="2147485144"/>
            <pc:sldLayoutMk cId="732104741" sldId="2147485159"/>
          </pc:sldLayoutMkLst>
        </pc:sldLayoutChg>
        <pc:sldLayoutChg chg="del">
          <pc:chgData name="Joe Shen" userId="72d56720-d37e-426b-b58a-f25ed0f4bf71" providerId="ADAL" clId="{CBE0ABC6-F343-49E2-A316-0B13E0F799FA}" dt="2020-04-17T07:44:21.584" v="956" actId="2696"/>
          <pc:sldLayoutMkLst>
            <pc:docMk/>
            <pc:sldMasterMk cId="2150815174" sldId="2147485144"/>
            <pc:sldLayoutMk cId="2981813058" sldId="2147485160"/>
          </pc:sldLayoutMkLst>
        </pc:sldLayoutChg>
        <pc:sldLayoutChg chg="del">
          <pc:chgData name="Joe Shen" userId="72d56720-d37e-426b-b58a-f25ed0f4bf71" providerId="ADAL" clId="{CBE0ABC6-F343-49E2-A316-0B13E0F799FA}" dt="2020-04-17T07:44:21.585" v="957" actId="2696"/>
          <pc:sldLayoutMkLst>
            <pc:docMk/>
            <pc:sldMasterMk cId="2150815174" sldId="2147485144"/>
            <pc:sldLayoutMk cId="2205234871" sldId="2147485161"/>
          </pc:sldLayoutMkLst>
        </pc:sldLayoutChg>
        <pc:sldLayoutChg chg="del">
          <pc:chgData name="Joe Shen" userId="72d56720-d37e-426b-b58a-f25ed0f4bf71" providerId="ADAL" clId="{CBE0ABC6-F343-49E2-A316-0B13E0F799FA}" dt="2020-04-17T07:44:21.596" v="958" actId="2696"/>
          <pc:sldLayoutMkLst>
            <pc:docMk/>
            <pc:sldMasterMk cId="2150815174" sldId="2147485144"/>
            <pc:sldLayoutMk cId="2878224323" sldId="2147485162"/>
          </pc:sldLayoutMkLst>
        </pc:sldLayoutChg>
        <pc:sldLayoutChg chg="del">
          <pc:chgData name="Joe Shen" userId="72d56720-d37e-426b-b58a-f25ed0f4bf71" providerId="ADAL" clId="{CBE0ABC6-F343-49E2-A316-0B13E0F799FA}" dt="2020-04-17T07:44:21.597" v="959" actId="2696"/>
          <pc:sldLayoutMkLst>
            <pc:docMk/>
            <pc:sldMasterMk cId="2150815174" sldId="2147485144"/>
            <pc:sldLayoutMk cId="3902333274" sldId="214748516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448" v="835" actId="2696"/>
        <pc:sldMasterMkLst>
          <pc:docMk/>
          <pc:sldMasterMk cId="943134452" sldId="2147485241"/>
        </pc:sldMasterMkLst>
        <pc:sldLayoutChg chg="del">
          <pc:chgData name="Joe Shen" userId="72d56720-d37e-426b-b58a-f25ed0f4bf71" providerId="ADAL" clId="{CBE0ABC6-F343-49E2-A316-0B13E0F799FA}" dt="2020-04-17T07:44:21.412" v="816" actId="2696"/>
          <pc:sldLayoutMkLst>
            <pc:docMk/>
            <pc:sldMasterMk cId="943134452" sldId="2147485241"/>
            <pc:sldLayoutMk cId="1857016434" sldId="2147485242"/>
          </pc:sldLayoutMkLst>
        </pc:sldLayoutChg>
        <pc:sldLayoutChg chg="del">
          <pc:chgData name="Joe Shen" userId="72d56720-d37e-426b-b58a-f25ed0f4bf71" providerId="ADAL" clId="{CBE0ABC6-F343-49E2-A316-0B13E0F799FA}" dt="2020-04-17T07:44:21.413" v="817" actId="2696"/>
          <pc:sldLayoutMkLst>
            <pc:docMk/>
            <pc:sldMasterMk cId="943134452" sldId="2147485241"/>
            <pc:sldLayoutMk cId="85833769" sldId="2147485243"/>
          </pc:sldLayoutMkLst>
        </pc:sldLayoutChg>
        <pc:sldLayoutChg chg="del">
          <pc:chgData name="Joe Shen" userId="72d56720-d37e-426b-b58a-f25ed0f4bf71" providerId="ADAL" clId="{CBE0ABC6-F343-49E2-A316-0B13E0F799FA}" dt="2020-04-17T07:44:21.414" v="818" actId="2696"/>
          <pc:sldLayoutMkLst>
            <pc:docMk/>
            <pc:sldMasterMk cId="943134452" sldId="2147485241"/>
            <pc:sldLayoutMk cId="640181842" sldId="2147485244"/>
          </pc:sldLayoutMkLst>
        </pc:sldLayoutChg>
        <pc:sldLayoutChg chg="del">
          <pc:chgData name="Joe Shen" userId="72d56720-d37e-426b-b58a-f25ed0f4bf71" providerId="ADAL" clId="{CBE0ABC6-F343-49E2-A316-0B13E0F799FA}" dt="2020-04-17T07:44:21.414" v="819" actId="2696"/>
          <pc:sldLayoutMkLst>
            <pc:docMk/>
            <pc:sldMasterMk cId="943134452" sldId="2147485241"/>
            <pc:sldLayoutMk cId="2626091919" sldId="2147485245"/>
          </pc:sldLayoutMkLst>
        </pc:sldLayoutChg>
        <pc:sldLayoutChg chg="del">
          <pc:chgData name="Joe Shen" userId="72d56720-d37e-426b-b58a-f25ed0f4bf71" providerId="ADAL" clId="{CBE0ABC6-F343-49E2-A316-0B13E0F799FA}" dt="2020-04-17T07:44:21.415" v="820" actId="2696"/>
          <pc:sldLayoutMkLst>
            <pc:docMk/>
            <pc:sldMasterMk cId="943134452" sldId="2147485241"/>
            <pc:sldLayoutMk cId="439791038" sldId="2147485246"/>
          </pc:sldLayoutMkLst>
        </pc:sldLayoutChg>
        <pc:sldLayoutChg chg="del">
          <pc:chgData name="Joe Shen" userId="72d56720-d37e-426b-b58a-f25ed0f4bf71" providerId="ADAL" clId="{CBE0ABC6-F343-49E2-A316-0B13E0F799FA}" dt="2020-04-17T07:44:21.416" v="821" actId="2696"/>
          <pc:sldLayoutMkLst>
            <pc:docMk/>
            <pc:sldMasterMk cId="943134452" sldId="2147485241"/>
            <pc:sldLayoutMk cId="23435072" sldId="2147485247"/>
          </pc:sldLayoutMkLst>
        </pc:sldLayoutChg>
        <pc:sldLayoutChg chg="del">
          <pc:chgData name="Joe Shen" userId="72d56720-d37e-426b-b58a-f25ed0f4bf71" providerId="ADAL" clId="{CBE0ABC6-F343-49E2-A316-0B13E0F799FA}" dt="2020-04-17T07:44:21.417" v="822" actId="2696"/>
          <pc:sldLayoutMkLst>
            <pc:docMk/>
            <pc:sldMasterMk cId="943134452" sldId="2147485241"/>
            <pc:sldLayoutMk cId="576413608" sldId="2147485248"/>
          </pc:sldLayoutMkLst>
        </pc:sldLayoutChg>
        <pc:sldLayoutChg chg="del">
          <pc:chgData name="Joe Shen" userId="72d56720-d37e-426b-b58a-f25ed0f4bf71" providerId="ADAL" clId="{CBE0ABC6-F343-49E2-A316-0B13E0F799FA}" dt="2020-04-17T07:44:21.418" v="823" actId="2696"/>
          <pc:sldLayoutMkLst>
            <pc:docMk/>
            <pc:sldMasterMk cId="943134452" sldId="2147485241"/>
            <pc:sldLayoutMk cId="121024796" sldId="2147485249"/>
          </pc:sldLayoutMkLst>
        </pc:sldLayoutChg>
        <pc:sldLayoutChg chg="del">
          <pc:chgData name="Joe Shen" userId="72d56720-d37e-426b-b58a-f25ed0f4bf71" providerId="ADAL" clId="{CBE0ABC6-F343-49E2-A316-0B13E0F799FA}" dt="2020-04-17T07:44:21.419" v="824" actId="2696"/>
          <pc:sldLayoutMkLst>
            <pc:docMk/>
            <pc:sldMasterMk cId="943134452" sldId="2147485241"/>
            <pc:sldLayoutMk cId="760019721" sldId="2147485250"/>
          </pc:sldLayoutMkLst>
        </pc:sldLayoutChg>
        <pc:sldLayoutChg chg="del">
          <pc:chgData name="Joe Shen" userId="72d56720-d37e-426b-b58a-f25ed0f4bf71" providerId="ADAL" clId="{CBE0ABC6-F343-49E2-A316-0B13E0F799FA}" dt="2020-04-17T07:44:21.419" v="825" actId="2696"/>
          <pc:sldLayoutMkLst>
            <pc:docMk/>
            <pc:sldMasterMk cId="943134452" sldId="2147485241"/>
            <pc:sldLayoutMk cId="3665862285" sldId="2147485251"/>
          </pc:sldLayoutMkLst>
        </pc:sldLayoutChg>
        <pc:sldLayoutChg chg="del">
          <pc:chgData name="Joe Shen" userId="72d56720-d37e-426b-b58a-f25ed0f4bf71" providerId="ADAL" clId="{CBE0ABC6-F343-49E2-A316-0B13E0F799FA}" dt="2020-04-17T07:44:21.420" v="826" actId="2696"/>
          <pc:sldLayoutMkLst>
            <pc:docMk/>
            <pc:sldMasterMk cId="943134452" sldId="2147485241"/>
            <pc:sldLayoutMk cId="3519117364" sldId="2147485252"/>
          </pc:sldLayoutMkLst>
        </pc:sldLayoutChg>
        <pc:sldLayoutChg chg="del">
          <pc:chgData name="Joe Shen" userId="72d56720-d37e-426b-b58a-f25ed0f4bf71" providerId="ADAL" clId="{CBE0ABC6-F343-49E2-A316-0B13E0F799FA}" dt="2020-04-17T07:44:21.421" v="827" actId="2696"/>
          <pc:sldLayoutMkLst>
            <pc:docMk/>
            <pc:sldMasterMk cId="943134452" sldId="2147485241"/>
            <pc:sldLayoutMk cId="2710340411" sldId="2147485253"/>
          </pc:sldLayoutMkLst>
        </pc:sldLayoutChg>
        <pc:sldLayoutChg chg="del">
          <pc:chgData name="Joe Shen" userId="72d56720-d37e-426b-b58a-f25ed0f4bf71" providerId="ADAL" clId="{CBE0ABC6-F343-49E2-A316-0B13E0F799FA}" dt="2020-04-17T07:44:21.422" v="828" actId="2696"/>
          <pc:sldLayoutMkLst>
            <pc:docMk/>
            <pc:sldMasterMk cId="943134452" sldId="2147485241"/>
            <pc:sldLayoutMk cId="260813429" sldId="2147485254"/>
          </pc:sldLayoutMkLst>
        </pc:sldLayoutChg>
        <pc:sldLayoutChg chg="del">
          <pc:chgData name="Joe Shen" userId="72d56720-d37e-426b-b58a-f25ed0f4bf71" providerId="ADAL" clId="{CBE0ABC6-F343-49E2-A316-0B13E0F799FA}" dt="2020-04-17T07:44:21.422" v="829" actId="2696"/>
          <pc:sldLayoutMkLst>
            <pc:docMk/>
            <pc:sldMasterMk cId="943134452" sldId="2147485241"/>
            <pc:sldLayoutMk cId="227111108" sldId="2147485255"/>
          </pc:sldLayoutMkLst>
        </pc:sldLayoutChg>
        <pc:sldLayoutChg chg="del">
          <pc:chgData name="Joe Shen" userId="72d56720-d37e-426b-b58a-f25ed0f4bf71" providerId="ADAL" clId="{CBE0ABC6-F343-49E2-A316-0B13E0F799FA}" dt="2020-04-17T07:44:21.423" v="830" actId="2696"/>
          <pc:sldLayoutMkLst>
            <pc:docMk/>
            <pc:sldMasterMk cId="943134452" sldId="2147485241"/>
            <pc:sldLayoutMk cId="2954241138" sldId="2147485256"/>
          </pc:sldLayoutMkLst>
        </pc:sldLayoutChg>
        <pc:sldLayoutChg chg="del">
          <pc:chgData name="Joe Shen" userId="72d56720-d37e-426b-b58a-f25ed0f4bf71" providerId="ADAL" clId="{CBE0ABC6-F343-49E2-A316-0B13E0F799FA}" dt="2020-04-17T07:44:21.424" v="831" actId="2696"/>
          <pc:sldLayoutMkLst>
            <pc:docMk/>
            <pc:sldMasterMk cId="943134452" sldId="2147485241"/>
            <pc:sldLayoutMk cId="2119625876" sldId="2147485257"/>
          </pc:sldLayoutMkLst>
        </pc:sldLayoutChg>
        <pc:sldLayoutChg chg="del">
          <pc:chgData name="Joe Shen" userId="72d56720-d37e-426b-b58a-f25ed0f4bf71" providerId="ADAL" clId="{CBE0ABC6-F343-49E2-A316-0B13E0F799FA}" dt="2020-04-17T07:44:21.425" v="832" actId="2696"/>
          <pc:sldLayoutMkLst>
            <pc:docMk/>
            <pc:sldMasterMk cId="943134452" sldId="2147485241"/>
            <pc:sldLayoutMk cId="3751726627" sldId="2147485258"/>
          </pc:sldLayoutMkLst>
        </pc:sldLayoutChg>
        <pc:sldLayoutChg chg="del">
          <pc:chgData name="Joe Shen" userId="72d56720-d37e-426b-b58a-f25ed0f4bf71" providerId="ADAL" clId="{CBE0ABC6-F343-49E2-A316-0B13E0F799FA}" dt="2020-04-17T07:44:21.436" v="833" actId="2696"/>
          <pc:sldLayoutMkLst>
            <pc:docMk/>
            <pc:sldMasterMk cId="943134452" sldId="2147485241"/>
            <pc:sldLayoutMk cId="2847187558" sldId="2147485259"/>
          </pc:sldLayoutMkLst>
        </pc:sldLayoutChg>
        <pc:sldLayoutChg chg="del">
          <pc:chgData name="Joe Shen" userId="72d56720-d37e-426b-b58a-f25ed0f4bf71" providerId="ADAL" clId="{CBE0ABC6-F343-49E2-A316-0B13E0F799FA}" dt="2020-04-17T07:44:21.436" v="834" actId="2696"/>
          <pc:sldLayoutMkLst>
            <pc:docMk/>
            <pc:sldMasterMk cId="943134452" sldId="2147485241"/>
            <pc:sldLayoutMk cId="1636263327" sldId="2147485260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762" v="1071" actId="2696"/>
        <pc:sldMasterMkLst>
          <pc:docMk/>
          <pc:sldMasterMk cId="3086494883" sldId="2147485261"/>
        </pc:sldMasterMkLst>
        <pc:sldLayoutChg chg="del">
          <pc:chgData name="Joe Shen" userId="72d56720-d37e-426b-b58a-f25ed0f4bf71" providerId="ADAL" clId="{CBE0ABC6-F343-49E2-A316-0B13E0F799FA}" dt="2020-04-17T07:44:21.753" v="1058" actId="2696"/>
          <pc:sldLayoutMkLst>
            <pc:docMk/>
            <pc:sldMasterMk cId="3086494883" sldId="2147485261"/>
            <pc:sldLayoutMk cId="1437283329" sldId="2147485262"/>
          </pc:sldLayoutMkLst>
        </pc:sldLayoutChg>
        <pc:sldLayoutChg chg="del">
          <pc:chgData name="Joe Shen" userId="72d56720-d37e-426b-b58a-f25ed0f4bf71" providerId="ADAL" clId="{CBE0ABC6-F343-49E2-A316-0B13E0F799FA}" dt="2020-04-17T07:44:21.754" v="1059" actId="2696"/>
          <pc:sldLayoutMkLst>
            <pc:docMk/>
            <pc:sldMasterMk cId="3086494883" sldId="2147485261"/>
            <pc:sldLayoutMk cId="4222041894" sldId="2147485263"/>
          </pc:sldLayoutMkLst>
        </pc:sldLayoutChg>
        <pc:sldLayoutChg chg="del">
          <pc:chgData name="Joe Shen" userId="72d56720-d37e-426b-b58a-f25ed0f4bf71" providerId="ADAL" clId="{CBE0ABC6-F343-49E2-A316-0B13E0F799FA}" dt="2020-04-17T07:44:21.754" v="1060" actId="2696"/>
          <pc:sldLayoutMkLst>
            <pc:docMk/>
            <pc:sldMasterMk cId="3086494883" sldId="2147485261"/>
            <pc:sldLayoutMk cId="2420006041" sldId="2147485264"/>
          </pc:sldLayoutMkLst>
        </pc:sldLayoutChg>
        <pc:sldLayoutChg chg="del">
          <pc:chgData name="Joe Shen" userId="72d56720-d37e-426b-b58a-f25ed0f4bf71" providerId="ADAL" clId="{CBE0ABC6-F343-49E2-A316-0B13E0F799FA}" dt="2020-04-17T07:44:21.755" v="1061" actId="2696"/>
          <pc:sldLayoutMkLst>
            <pc:docMk/>
            <pc:sldMasterMk cId="3086494883" sldId="2147485261"/>
            <pc:sldLayoutMk cId="1891548553" sldId="2147485265"/>
          </pc:sldLayoutMkLst>
        </pc:sldLayoutChg>
        <pc:sldLayoutChg chg="del">
          <pc:chgData name="Joe Shen" userId="72d56720-d37e-426b-b58a-f25ed0f4bf71" providerId="ADAL" clId="{CBE0ABC6-F343-49E2-A316-0B13E0F799FA}" dt="2020-04-17T07:44:21.755" v="1062" actId="2696"/>
          <pc:sldLayoutMkLst>
            <pc:docMk/>
            <pc:sldMasterMk cId="3086494883" sldId="2147485261"/>
            <pc:sldLayoutMk cId="690718656" sldId="2147485266"/>
          </pc:sldLayoutMkLst>
        </pc:sldLayoutChg>
        <pc:sldLayoutChg chg="del">
          <pc:chgData name="Joe Shen" userId="72d56720-d37e-426b-b58a-f25ed0f4bf71" providerId="ADAL" clId="{CBE0ABC6-F343-49E2-A316-0B13E0F799FA}" dt="2020-04-17T07:44:21.756" v="1063" actId="2696"/>
          <pc:sldLayoutMkLst>
            <pc:docMk/>
            <pc:sldMasterMk cId="3086494883" sldId="2147485261"/>
            <pc:sldLayoutMk cId="2799093904" sldId="2147485267"/>
          </pc:sldLayoutMkLst>
        </pc:sldLayoutChg>
        <pc:sldLayoutChg chg="del">
          <pc:chgData name="Joe Shen" userId="72d56720-d37e-426b-b58a-f25ed0f4bf71" providerId="ADAL" clId="{CBE0ABC6-F343-49E2-A316-0B13E0F799FA}" dt="2020-04-17T07:44:21.757" v="1064" actId="2696"/>
          <pc:sldLayoutMkLst>
            <pc:docMk/>
            <pc:sldMasterMk cId="3086494883" sldId="2147485261"/>
            <pc:sldLayoutMk cId="1457879945" sldId="2147485268"/>
          </pc:sldLayoutMkLst>
        </pc:sldLayoutChg>
        <pc:sldLayoutChg chg="del">
          <pc:chgData name="Joe Shen" userId="72d56720-d37e-426b-b58a-f25ed0f4bf71" providerId="ADAL" clId="{CBE0ABC6-F343-49E2-A316-0B13E0F799FA}" dt="2020-04-17T07:44:21.757" v="1065" actId="2696"/>
          <pc:sldLayoutMkLst>
            <pc:docMk/>
            <pc:sldMasterMk cId="3086494883" sldId="2147485261"/>
            <pc:sldLayoutMk cId="3888079509" sldId="2147485269"/>
          </pc:sldLayoutMkLst>
        </pc:sldLayoutChg>
        <pc:sldLayoutChg chg="del">
          <pc:chgData name="Joe Shen" userId="72d56720-d37e-426b-b58a-f25ed0f4bf71" providerId="ADAL" clId="{CBE0ABC6-F343-49E2-A316-0B13E0F799FA}" dt="2020-04-17T07:44:21.758" v="1066" actId="2696"/>
          <pc:sldLayoutMkLst>
            <pc:docMk/>
            <pc:sldMasterMk cId="3086494883" sldId="2147485261"/>
            <pc:sldLayoutMk cId="1657120417" sldId="2147485270"/>
          </pc:sldLayoutMkLst>
        </pc:sldLayoutChg>
        <pc:sldLayoutChg chg="del">
          <pc:chgData name="Joe Shen" userId="72d56720-d37e-426b-b58a-f25ed0f4bf71" providerId="ADAL" clId="{CBE0ABC6-F343-49E2-A316-0B13E0F799FA}" dt="2020-04-17T07:44:21.758" v="1067" actId="2696"/>
          <pc:sldLayoutMkLst>
            <pc:docMk/>
            <pc:sldMasterMk cId="3086494883" sldId="2147485261"/>
            <pc:sldLayoutMk cId="2722187047" sldId="2147485271"/>
          </pc:sldLayoutMkLst>
        </pc:sldLayoutChg>
        <pc:sldLayoutChg chg="del">
          <pc:chgData name="Joe Shen" userId="72d56720-d37e-426b-b58a-f25ed0f4bf71" providerId="ADAL" clId="{CBE0ABC6-F343-49E2-A316-0B13E0F799FA}" dt="2020-04-17T07:44:21.759" v="1068" actId="2696"/>
          <pc:sldLayoutMkLst>
            <pc:docMk/>
            <pc:sldMasterMk cId="3086494883" sldId="2147485261"/>
            <pc:sldLayoutMk cId="1306985828" sldId="2147485272"/>
          </pc:sldLayoutMkLst>
        </pc:sldLayoutChg>
        <pc:sldLayoutChg chg="del">
          <pc:chgData name="Joe Shen" userId="72d56720-d37e-426b-b58a-f25ed0f4bf71" providerId="ADAL" clId="{CBE0ABC6-F343-49E2-A316-0B13E0F799FA}" dt="2020-04-17T07:44:21.760" v="1069" actId="2696"/>
          <pc:sldLayoutMkLst>
            <pc:docMk/>
            <pc:sldMasterMk cId="3086494883" sldId="2147485261"/>
            <pc:sldLayoutMk cId="2995303591" sldId="2147485273"/>
          </pc:sldLayoutMkLst>
        </pc:sldLayoutChg>
        <pc:sldLayoutChg chg="del">
          <pc:chgData name="Joe Shen" userId="72d56720-d37e-426b-b58a-f25ed0f4bf71" providerId="ADAL" clId="{CBE0ABC6-F343-49E2-A316-0B13E0F799FA}" dt="2020-04-17T07:44:21.760" v="1070" actId="2696"/>
          <pc:sldLayoutMkLst>
            <pc:docMk/>
            <pc:sldMasterMk cId="3086494883" sldId="2147485261"/>
            <pc:sldLayoutMk cId="3967366175" sldId="2147485274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405" v="403" actId="2696"/>
        <pc:sldMasterMkLst>
          <pc:docMk/>
          <pc:sldMasterMk cId="1441087084" sldId="2147485319"/>
        </pc:sldMasterMkLst>
        <pc:sldLayoutChg chg="del">
          <pc:chgData name="Joe Shen" userId="72d56720-d37e-426b-b58a-f25ed0f4bf71" providerId="ADAL" clId="{CBE0ABC6-F343-49E2-A316-0B13E0F799FA}" dt="2020-04-17T07:44:20.390" v="385" actId="2696"/>
          <pc:sldLayoutMkLst>
            <pc:docMk/>
            <pc:sldMasterMk cId="1441087084" sldId="2147485319"/>
            <pc:sldLayoutMk cId="2927370666" sldId="2147485320"/>
          </pc:sldLayoutMkLst>
        </pc:sldLayoutChg>
        <pc:sldLayoutChg chg="del">
          <pc:chgData name="Joe Shen" userId="72d56720-d37e-426b-b58a-f25ed0f4bf71" providerId="ADAL" clId="{CBE0ABC6-F343-49E2-A316-0B13E0F799FA}" dt="2020-04-17T07:44:20.391" v="386" actId="2696"/>
          <pc:sldLayoutMkLst>
            <pc:docMk/>
            <pc:sldMasterMk cId="1441087084" sldId="2147485319"/>
            <pc:sldLayoutMk cId="3277505098" sldId="2147485321"/>
          </pc:sldLayoutMkLst>
        </pc:sldLayoutChg>
        <pc:sldLayoutChg chg="del">
          <pc:chgData name="Joe Shen" userId="72d56720-d37e-426b-b58a-f25ed0f4bf71" providerId="ADAL" clId="{CBE0ABC6-F343-49E2-A316-0B13E0F799FA}" dt="2020-04-17T07:44:20.392" v="387" actId="2696"/>
          <pc:sldLayoutMkLst>
            <pc:docMk/>
            <pc:sldMasterMk cId="1441087084" sldId="2147485319"/>
            <pc:sldLayoutMk cId="1151715570" sldId="2147485322"/>
          </pc:sldLayoutMkLst>
        </pc:sldLayoutChg>
        <pc:sldLayoutChg chg="del">
          <pc:chgData name="Joe Shen" userId="72d56720-d37e-426b-b58a-f25ed0f4bf71" providerId="ADAL" clId="{CBE0ABC6-F343-49E2-A316-0B13E0F799FA}" dt="2020-04-17T07:44:20.393" v="388" actId="2696"/>
          <pc:sldLayoutMkLst>
            <pc:docMk/>
            <pc:sldMasterMk cId="1441087084" sldId="2147485319"/>
            <pc:sldLayoutMk cId="1787473310" sldId="2147485323"/>
          </pc:sldLayoutMkLst>
        </pc:sldLayoutChg>
        <pc:sldLayoutChg chg="del">
          <pc:chgData name="Joe Shen" userId="72d56720-d37e-426b-b58a-f25ed0f4bf71" providerId="ADAL" clId="{CBE0ABC6-F343-49E2-A316-0B13E0F799FA}" dt="2020-04-17T07:44:20.394" v="389" actId="2696"/>
          <pc:sldLayoutMkLst>
            <pc:docMk/>
            <pc:sldMasterMk cId="1441087084" sldId="2147485319"/>
            <pc:sldLayoutMk cId="3738183135" sldId="2147485324"/>
          </pc:sldLayoutMkLst>
        </pc:sldLayoutChg>
        <pc:sldLayoutChg chg="del">
          <pc:chgData name="Joe Shen" userId="72d56720-d37e-426b-b58a-f25ed0f4bf71" providerId="ADAL" clId="{CBE0ABC6-F343-49E2-A316-0B13E0F799FA}" dt="2020-04-17T07:44:20.395" v="390" actId="2696"/>
          <pc:sldLayoutMkLst>
            <pc:docMk/>
            <pc:sldMasterMk cId="1441087084" sldId="2147485319"/>
            <pc:sldLayoutMk cId="3915431617" sldId="2147485325"/>
          </pc:sldLayoutMkLst>
        </pc:sldLayoutChg>
        <pc:sldLayoutChg chg="del">
          <pc:chgData name="Joe Shen" userId="72d56720-d37e-426b-b58a-f25ed0f4bf71" providerId="ADAL" clId="{CBE0ABC6-F343-49E2-A316-0B13E0F799FA}" dt="2020-04-17T07:44:20.395" v="391" actId="2696"/>
          <pc:sldLayoutMkLst>
            <pc:docMk/>
            <pc:sldMasterMk cId="1441087084" sldId="2147485319"/>
            <pc:sldLayoutMk cId="1496991870" sldId="2147485326"/>
          </pc:sldLayoutMkLst>
        </pc:sldLayoutChg>
        <pc:sldLayoutChg chg="del">
          <pc:chgData name="Joe Shen" userId="72d56720-d37e-426b-b58a-f25ed0f4bf71" providerId="ADAL" clId="{CBE0ABC6-F343-49E2-A316-0B13E0F799FA}" dt="2020-04-17T07:44:20.396" v="392" actId="2696"/>
          <pc:sldLayoutMkLst>
            <pc:docMk/>
            <pc:sldMasterMk cId="1441087084" sldId="2147485319"/>
            <pc:sldLayoutMk cId="1573111001" sldId="2147485327"/>
          </pc:sldLayoutMkLst>
        </pc:sldLayoutChg>
        <pc:sldLayoutChg chg="del">
          <pc:chgData name="Joe Shen" userId="72d56720-d37e-426b-b58a-f25ed0f4bf71" providerId="ADAL" clId="{CBE0ABC6-F343-49E2-A316-0B13E0F799FA}" dt="2020-04-17T07:44:20.397" v="393" actId="2696"/>
          <pc:sldLayoutMkLst>
            <pc:docMk/>
            <pc:sldMasterMk cId="1441087084" sldId="2147485319"/>
            <pc:sldLayoutMk cId="1833612709" sldId="2147485328"/>
          </pc:sldLayoutMkLst>
        </pc:sldLayoutChg>
        <pc:sldLayoutChg chg="del">
          <pc:chgData name="Joe Shen" userId="72d56720-d37e-426b-b58a-f25ed0f4bf71" providerId="ADAL" clId="{CBE0ABC6-F343-49E2-A316-0B13E0F799FA}" dt="2020-04-17T07:44:20.398" v="394" actId="2696"/>
          <pc:sldLayoutMkLst>
            <pc:docMk/>
            <pc:sldMasterMk cId="1441087084" sldId="2147485319"/>
            <pc:sldLayoutMk cId="551520263" sldId="2147485329"/>
          </pc:sldLayoutMkLst>
        </pc:sldLayoutChg>
        <pc:sldLayoutChg chg="del">
          <pc:chgData name="Joe Shen" userId="72d56720-d37e-426b-b58a-f25ed0f4bf71" providerId="ADAL" clId="{CBE0ABC6-F343-49E2-A316-0B13E0F799FA}" dt="2020-04-17T07:44:20.399" v="395" actId="2696"/>
          <pc:sldLayoutMkLst>
            <pc:docMk/>
            <pc:sldMasterMk cId="1441087084" sldId="2147485319"/>
            <pc:sldLayoutMk cId="3196683819" sldId="2147485330"/>
          </pc:sldLayoutMkLst>
        </pc:sldLayoutChg>
        <pc:sldLayoutChg chg="del">
          <pc:chgData name="Joe Shen" userId="72d56720-d37e-426b-b58a-f25ed0f4bf71" providerId="ADAL" clId="{CBE0ABC6-F343-49E2-A316-0B13E0F799FA}" dt="2020-04-17T07:44:20.400" v="396" actId="2696"/>
          <pc:sldLayoutMkLst>
            <pc:docMk/>
            <pc:sldMasterMk cId="1441087084" sldId="2147485319"/>
            <pc:sldLayoutMk cId="2809279039" sldId="2147485331"/>
          </pc:sldLayoutMkLst>
        </pc:sldLayoutChg>
        <pc:sldLayoutChg chg="del">
          <pc:chgData name="Joe Shen" userId="72d56720-d37e-426b-b58a-f25ed0f4bf71" providerId="ADAL" clId="{CBE0ABC6-F343-49E2-A316-0B13E0F799FA}" dt="2020-04-17T07:44:20.400" v="397" actId="2696"/>
          <pc:sldLayoutMkLst>
            <pc:docMk/>
            <pc:sldMasterMk cId="1441087084" sldId="2147485319"/>
            <pc:sldLayoutMk cId="2047588814" sldId="2147485332"/>
          </pc:sldLayoutMkLst>
        </pc:sldLayoutChg>
        <pc:sldLayoutChg chg="del">
          <pc:chgData name="Joe Shen" userId="72d56720-d37e-426b-b58a-f25ed0f4bf71" providerId="ADAL" clId="{CBE0ABC6-F343-49E2-A316-0B13E0F799FA}" dt="2020-04-17T07:44:20.401" v="398" actId="2696"/>
          <pc:sldLayoutMkLst>
            <pc:docMk/>
            <pc:sldMasterMk cId="1441087084" sldId="2147485319"/>
            <pc:sldLayoutMk cId="2107972496" sldId="2147485333"/>
          </pc:sldLayoutMkLst>
        </pc:sldLayoutChg>
        <pc:sldLayoutChg chg="del">
          <pc:chgData name="Joe Shen" userId="72d56720-d37e-426b-b58a-f25ed0f4bf71" providerId="ADAL" clId="{CBE0ABC6-F343-49E2-A316-0B13E0F799FA}" dt="2020-04-17T07:44:20.401" v="399" actId="2696"/>
          <pc:sldLayoutMkLst>
            <pc:docMk/>
            <pc:sldMasterMk cId="1441087084" sldId="2147485319"/>
            <pc:sldLayoutMk cId="4197248427" sldId="2147485334"/>
          </pc:sldLayoutMkLst>
        </pc:sldLayoutChg>
        <pc:sldLayoutChg chg="del">
          <pc:chgData name="Joe Shen" userId="72d56720-d37e-426b-b58a-f25ed0f4bf71" providerId="ADAL" clId="{CBE0ABC6-F343-49E2-A316-0B13E0F799FA}" dt="2020-04-17T07:44:20.402" v="400" actId="2696"/>
          <pc:sldLayoutMkLst>
            <pc:docMk/>
            <pc:sldMasterMk cId="1441087084" sldId="2147485319"/>
            <pc:sldLayoutMk cId="3192097623" sldId="2147485335"/>
          </pc:sldLayoutMkLst>
        </pc:sldLayoutChg>
        <pc:sldLayoutChg chg="del">
          <pc:chgData name="Joe Shen" userId="72d56720-d37e-426b-b58a-f25ed0f4bf71" providerId="ADAL" clId="{CBE0ABC6-F343-49E2-A316-0B13E0F799FA}" dt="2020-04-17T07:44:20.403" v="401" actId="2696"/>
          <pc:sldLayoutMkLst>
            <pc:docMk/>
            <pc:sldMasterMk cId="1441087084" sldId="2147485319"/>
            <pc:sldLayoutMk cId="1770648489" sldId="2147485336"/>
          </pc:sldLayoutMkLst>
        </pc:sldLayoutChg>
        <pc:sldLayoutChg chg="del">
          <pc:chgData name="Joe Shen" userId="72d56720-d37e-426b-b58a-f25ed0f4bf71" providerId="ADAL" clId="{CBE0ABC6-F343-49E2-A316-0B13E0F799FA}" dt="2020-04-17T07:44:20.404" v="402" actId="2696"/>
          <pc:sldLayoutMkLst>
            <pc:docMk/>
            <pc:sldMasterMk cId="1441087084" sldId="2147485319"/>
            <pc:sldLayoutMk cId="238971510" sldId="214748533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056" v="680" actId="2696"/>
        <pc:sldMasterMkLst>
          <pc:docMk/>
          <pc:sldMasterMk cId="1306155344" sldId="2147485338"/>
        </pc:sldMasterMkLst>
        <pc:sldLayoutChg chg="del">
          <pc:chgData name="Joe Shen" userId="72d56720-d37e-426b-b58a-f25ed0f4bf71" providerId="ADAL" clId="{CBE0ABC6-F343-49E2-A316-0B13E0F799FA}" dt="2020-04-17T07:44:21.041" v="662" actId="2696"/>
          <pc:sldLayoutMkLst>
            <pc:docMk/>
            <pc:sldMasterMk cId="1306155344" sldId="2147485338"/>
            <pc:sldLayoutMk cId="4083131129" sldId="2147485339"/>
          </pc:sldLayoutMkLst>
        </pc:sldLayoutChg>
        <pc:sldLayoutChg chg="del">
          <pc:chgData name="Joe Shen" userId="72d56720-d37e-426b-b58a-f25ed0f4bf71" providerId="ADAL" clId="{CBE0ABC6-F343-49E2-A316-0B13E0F799FA}" dt="2020-04-17T07:44:21.042" v="663" actId="2696"/>
          <pc:sldLayoutMkLst>
            <pc:docMk/>
            <pc:sldMasterMk cId="1306155344" sldId="2147485338"/>
            <pc:sldLayoutMk cId="2041705338" sldId="2147485340"/>
          </pc:sldLayoutMkLst>
        </pc:sldLayoutChg>
        <pc:sldLayoutChg chg="del">
          <pc:chgData name="Joe Shen" userId="72d56720-d37e-426b-b58a-f25ed0f4bf71" providerId="ADAL" clId="{CBE0ABC6-F343-49E2-A316-0B13E0F799FA}" dt="2020-04-17T07:44:21.043" v="664" actId="2696"/>
          <pc:sldLayoutMkLst>
            <pc:docMk/>
            <pc:sldMasterMk cId="1306155344" sldId="2147485338"/>
            <pc:sldLayoutMk cId="3485712542" sldId="2147485341"/>
          </pc:sldLayoutMkLst>
        </pc:sldLayoutChg>
        <pc:sldLayoutChg chg="del">
          <pc:chgData name="Joe Shen" userId="72d56720-d37e-426b-b58a-f25ed0f4bf71" providerId="ADAL" clId="{CBE0ABC6-F343-49E2-A316-0B13E0F799FA}" dt="2020-04-17T07:44:21.043" v="665" actId="2696"/>
          <pc:sldLayoutMkLst>
            <pc:docMk/>
            <pc:sldMasterMk cId="1306155344" sldId="2147485338"/>
            <pc:sldLayoutMk cId="3871926637" sldId="2147485342"/>
          </pc:sldLayoutMkLst>
        </pc:sldLayoutChg>
        <pc:sldLayoutChg chg="del">
          <pc:chgData name="Joe Shen" userId="72d56720-d37e-426b-b58a-f25ed0f4bf71" providerId="ADAL" clId="{CBE0ABC6-F343-49E2-A316-0B13E0F799FA}" dt="2020-04-17T07:44:21.044" v="666" actId="2696"/>
          <pc:sldLayoutMkLst>
            <pc:docMk/>
            <pc:sldMasterMk cId="1306155344" sldId="2147485338"/>
            <pc:sldLayoutMk cId="397543370" sldId="2147485343"/>
          </pc:sldLayoutMkLst>
        </pc:sldLayoutChg>
        <pc:sldLayoutChg chg="del">
          <pc:chgData name="Joe Shen" userId="72d56720-d37e-426b-b58a-f25ed0f4bf71" providerId="ADAL" clId="{CBE0ABC6-F343-49E2-A316-0B13E0F799FA}" dt="2020-04-17T07:44:21.045" v="667" actId="2696"/>
          <pc:sldLayoutMkLst>
            <pc:docMk/>
            <pc:sldMasterMk cId="1306155344" sldId="2147485338"/>
            <pc:sldLayoutMk cId="3216842663" sldId="2147485344"/>
          </pc:sldLayoutMkLst>
        </pc:sldLayoutChg>
        <pc:sldLayoutChg chg="del">
          <pc:chgData name="Joe Shen" userId="72d56720-d37e-426b-b58a-f25ed0f4bf71" providerId="ADAL" clId="{CBE0ABC6-F343-49E2-A316-0B13E0F799FA}" dt="2020-04-17T07:44:21.046" v="668" actId="2696"/>
          <pc:sldLayoutMkLst>
            <pc:docMk/>
            <pc:sldMasterMk cId="1306155344" sldId="2147485338"/>
            <pc:sldLayoutMk cId="2511718186" sldId="2147485345"/>
          </pc:sldLayoutMkLst>
        </pc:sldLayoutChg>
        <pc:sldLayoutChg chg="del">
          <pc:chgData name="Joe Shen" userId="72d56720-d37e-426b-b58a-f25ed0f4bf71" providerId="ADAL" clId="{CBE0ABC6-F343-49E2-A316-0B13E0F799FA}" dt="2020-04-17T07:44:21.047" v="669" actId="2696"/>
          <pc:sldLayoutMkLst>
            <pc:docMk/>
            <pc:sldMasterMk cId="1306155344" sldId="2147485338"/>
            <pc:sldLayoutMk cId="457504391" sldId="2147485346"/>
          </pc:sldLayoutMkLst>
        </pc:sldLayoutChg>
        <pc:sldLayoutChg chg="del">
          <pc:chgData name="Joe Shen" userId="72d56720-d37e-426b-b58a-f25ed0f4bf71" providerId="ADAL" clId="{CBE0ABC6-F343-49E2-A316-0B13E0F799FA}" dt="2020-04-17T07:44:21.047" v="670" actId="2696"/>
          <pc:sldLayoutMkLst>
            <pc:docMk/>
            <pc:sldMasterMk cId="1306155344" sldId="2147485338"/>
            <pc:sldLayoutMk cId="3471208752" sldId="2147485347"/>
          </pc:sldLayoutMkLst>
        </pc:sldLayoutChg>
        <pc:sldLayoutChg chg="del">
          <pc:chgData name="Joe Shen" userId="72d56720-d37e-426b-b58a-f25ed0f4bf71" providerId="ADAL" clId="{CBE0ABC6-F343-49E2-A316-0B13E0F799FA}" dt="2020-04-17T07:44:21.048" v="671" actId="2696"/>
          <pc:sldLayoutMkLst>
            <pc:docMk/>
            <pc:sldMasterMk cId="1306155344" sldId="2147485338"/>
            <pc:sldLayoutMk cId="88505888" sldId="2147485348"/>
          </pc:sldLayoutMkLst>
        </pc:sldLayoutChg>
        <pc:sldLayoutChg chg="del">
          <pc:chgData name="Joe Shen" userId="72d56720-d37e-426b-b58a-f25ed0f4bf71" providerId="ADAL" clId="{CBE0ABC6-F343-49E2-A316-0B13E0F799FA}" dt="2020-04-17T07:44:21.049" v="672" actId="2696"/>
          <pc:sldLayoutMkLst>
            <pc:docMk/>
            <pc:sldMasterMk cId="1306155344" sldId="2147485338"/>
            <pc:sldLayoutMk cId="3116295136" sldId="2147485349"/>
          </pc:sldLayoutMkLst>
        </pc:sldLayoutChg>
        <pc:sldLayoutChg chg="del">
          <pc:chgData name="Joe Shen" userId="72d56720-d37e-426b-b58a-f25ed0f4bf71" providerId="ADAL" clId="{CBE0ABC6-F343-49E2-A316-0B13E0F799FA}" dt="2020-04-17T07:44:21.050" v="673" actId="2696"/>
          <pc:sldLayoutMkLst>
            <pc:docMk/>
            <pc:sldMasterMk cId="1306155344" sldId="2147485338"/>
            <pc:sldLayoutMk cId="2240489298" sldId="2147485350"/>
          </pc:sldLayoutMkLst>
        </pc:sldLayoutChg>
        <pc:sldLayoutChg chg="del">
          <pc:chgData name="Joe Shen" userId="72d56720-d37e-426b-b58a-f25ed0f4bf71" providerId="ADAL" clId="{CBE0ABC6-F343-49E2-A316-0B13E0F799FA}" dt="2020-04-17T07:44:21.051" v="674" actId="2696"/>
          <pc:sldLayoutMkLst>
            <pc:docMk/>
            <pc:sldMasterMk cId="1306155344" sldId="2147485338"/>
            <pc:sldLayoutMk cId="3061551328" sldId="2147485351"/>
          </pc:sldLayoutMkLst>
        </pc:sldLayoutChg>
        <pc:sldLayoutChg chg="del">
          <pc:chgData name="Joe Shen" userId="72d56720-d37e-426b-b58a-f25ed0f4bf71" providerId="ADAL" clId="{CBE0ABC6-F343-49E2-A316-0B13E0F799FA}" dt="2020-04-17T07:44:21.052" v="675" actId="2696"/>
          <pc:sldLayoutMkLst>
            <pc:docMk/>
            <pc:sldMasterMk cId="1306155344" sldId="2147485338"/>
            <pc:sldLayoutMk cId="3339485444" sldId="2147485352"/>
          </pc:sldLayoutMkLst>
        </pc:sldLayoutChg>
        <pc:sldLayoutChg chg="del">
          <pc:chgData name="Joe Shen" userId="72d56720-d37e-426b-b58a-f25ed0f4bf71" providerId="ADAL" clId="{CBE0ABC6-F343-49E2-A316-0B13E0F799FA}" dt="2020-04-17T07:44:21.052" v="676" actId="2696"/>
          <pc:sldLayoutMkLst>
            <pc:docMk/>
            <pc:sldMasterMk cId="1306155344" sldId="2147485338"/>
            <pc:sldLayoutMk cId="720076923" sldId="2147485353"/>
          </pc:sldLayoutMkLst>
        </pc:sldLayoutChg>
        <pc:sldLayoutChg chg="del">
          <pc:chgData name="Joe Shen" userId="72d56720-d37e-426b-b58a-f25ed0f4bf71" providerId="ADAL" clId="{CBE0ABC6-F343-49E2-A316-0B13E0F799FA}" dt="2020-04-17T07:44:21.053" v="677" actId="2696"/>
          <pc:sldLayoutMkLst>
            <pc:docMk/>
            <pc:sldMasterMk cId="1306155344" sldId="2147485338"/>
            <pc:sldLayoutMk cId="2798840855" sldId="2147485354"/>
          </pc:sldLayoutMkLst>
        </pc:sldLayoutChg>
        <pc:sldLayoutChg chg="del">
          <pc:chgData name="Joe Shen" userId="72d56720-d37e-426b-b58a-f25ed0f4bf71" providerId="ADAL" clId="{CBE0ABC6-F343-49E2-A316-0B13E0F799FA}" dt="2020-04-17T07:44:21.054" v="678" actId="2696"/>
          <pc:sldLayoutMkLst>
            <pc:docMk/>
            <pc:sldMasterMk cId="1306155344" sldId="2147485338"/>
            <pc:sldLayoutMk cId="1509498821" sldId="2147485355"/>
          </pc:sldLayoutMkLst>
        </pc:sldLayoutChg>
        <pc:sldLayoutChg chg="del">
          <pc:chgData name="Joe Shen" userId="72d56720-d37e-426b-b58a-f25ed0f4bf71" providerId="ADAL" clId="{CBE0ABC6-F343-49E2-A316-0B13E0F799FA}" dt="2020-04-17T07:44:21.054" v="679" actId="2696"/>
          <pc:sldLayoutMkLst>
            <pc:docMk/>
            <pc:sldMasterMk cId="1306155344" sldId="2147485338"/>
            <pc:sldLayoutMk cId="772403879" sldId="2147485356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572" v="940" actId="2696"/>
        <pc:sldMasterMkLst>
          <pc:docMk/>
          <pc:sldMasterMk cId="1876752338" sldId="2147485357"/>
        </pc:sldMasterMkLst>
        <pc:sldLayoutChg chg="del">
          <pc:chgData name="Joe Shen" userId="72d56720-d37e-426b-b58a-f25ed0f4bf71" providerId="ADAL" clId="{CBE0ABC6-F343-49E2-A316-0B13E0F799FA}" dt="2020-04-17T07:44:21.533" v="913" actId="2696"/>
          <pc:sldLayoutMkLst>
            <pc:docMk/>
            <pc:sldMasterMk cId="1876752338" sldId="2147485357"/>
            <pc:sldLayoutMk cId="3447904881" sldId="2147485358"/>
          </pc:sldLayoutMkLst>
        </pc:sldLayoutChg>
        <pc:sldLayoutChg chg="del">
          <pc:chgData name="Joe Shen" userId="72d56720-d37e-426b-b58a-f25ed0f4bf71" providerId="ADAL" clId="{CBE0ABC6-F343-49E2-A316-0B13E0F799FA}" dt="2020-04-17T07:44:21.534" v="914" actId="2696"/>
          <pc:sldLayoutMkLst>
            <pc:docMk/>
            <pc:sldMasterMk cId="1876752338" sldId="2147485357"/>
            <pc:sldLayoutMk cId="992748462" sldId="2147485359"/>
          </pc:sldLayoutMkLst>
        </pc:sldLayoutChg>
        <pc:sldLayoutChg chg="del">
          <pc:chgData name="Joe Shen" userId="72d56720-d37e-426b-b58a-f25ed0f4bf71" providerId="ADAL" clId="{CBE0ABC6-F343-49E2-A316-0B13E0F799FA}" dt="2020-04-17T07:44:21.535" v="915" actId="2696"/>
          <pc:sldLayoutMkLst>
            <pc:docMk/>
            <pc:sldMasterMk cId="1876752338" sldId="2147485357"/>
            <pc:sldLayoutMk cId="3549124455" sldId="2147485360"/>
          </pc:sldLayoutMkLst>
        </pc:sldLayoutChg>
        <pc:sldLayoutChg chg="del">
          <pc:chgData name="Joe Shen" userId="72d56720-d37e-426b-b58a-f25ed0f4bf71" providerId="ADAL" clId="{CBE0ABC6-F343-49E2-A316-0B13E0F799FA}" dt="2020-04-17T07:44:21.535" v="916" actId="2696"/>
          <pc:sldLayoutMkLst>
            <pc:docMk/>
            <pc:sldMasterMk cId="1876752338" sldId="2147485357"/>
            <pc:sldLayoutMk cId="1348233506" sldId="2147485361"/>
          </pc:sldLayoutMkLst>
        </pc:sldLayoutChg>
        <pc:sldLayoutChg chg="del">
          <pc:chgData name="Joe Shen" userId="72d56720-d37e-426b-b58a-f25ed0f4bf71" providerId="ADAL" clId="{CBE0ABC6-F343-49E2-A316-0B13E0F799FA}" dt="2020-04-17T07:44:21.536" v="917" actId="2696"/>
          <pc:sldLayoutMkLst>
            <pc:docMk/>
            <pc:sldMasterMk cId="1876752338" sldId="2147485357"/>
            <pc:sldLayoutMk cId="2491760326" sldId="2147485362"/>
          </pc:sldLayoutMkLst>
        </pc:sldLayoutChg>
        <pc:sldLayoutChg chg="del">
          <pc:chgData name="Joe Shen" userId="72d56720-d37e-426b-b58a-f25ed0f4bf71" providerId="ADAL" clId="{CBE0ABC6-F343-49E2-A316-0B13E0F799FA}" dt="2020-04-17T07:44:21.537" v="918" actId="2696"/>
          <pc:sldLayoutMkLst>
            <pc:docMk/>
            <pc:sldMasterMk cId="1876752338" sldId="2147485357"/>
            <pc:sldLayoutMk cId="1345246429" sldId="2147485363"/>
          </pc:sldLayoutMkLst>
        </pc:sldLayoutChg>
        <pc:sldLayoutChg chg="del">
          <pc:chgData name="Joe Shen" userId="72d56720-d37e-426b-b58a-f25ed0f4bf71" providerId="ADAL" clId="{CBE0ABC6-F343-49E2-A316-0B13E0F799FA}" dt="2020-04-17T07:44:21.538" v="919" actId="2696"/>
          <pc:sldLayoutMkLst>
            <pc:docMk/>
            <pc:sldMasterMk cId="1876752338" sldId="2147485357"/>
            <pc:sldLayoutMk cId="267076820" sldId="2147485364"/>
          </pc:sldLayoutMkLst>
        </pc:sldLayoutChg>
        <pc:sldLayoutChg chg="del">
          <pc:chgData name="Joe Shen" userId="72d56720-d37e-426b-b58a-f25ed0f4bf71" providerId="ADAL" clId="{CBE0ABC6-F343-49E2-A316-0B13E0F799FA}" dt="2020-04-17T07:44:21.539" v="920" actId="2696"/>
          <pc:sldLayoutMkLst>
            <pc:docMk/>
            <pc:sldMasterMk cId="1876752338" sldId="2147485357"/>
            <pc:sldLayoutMk cId="4024976974" sldId="2147485365"/>
          </pc:sldLayoutMkLst>
        </pc:sldLayoutChg>
        <pc:sldLayoutChg chg="del">
          <pc:chgData name="Joe Shen" userId="72d56720-d37e-426b-b58a-f25ed0f4bf71" providerId="ADAL" clId="{CBE0ABC6-F343-49E2-A316-0B13E0F799FA}" dt="2020-04-17T07:44:21.540" v="921" actId="2696"/>
          <pc:sldLayoutMkLst>
            <pc:docMk/>
            <pc:sldMasterMk cId="1876752338" sldId="2147485357"/>
            <pc:sldLayoutMk cId="333448303" sldId="2147485366"/>
          </pc:sldLayoutMkLst>
        </pc:sldLayoutChg>
        <pc:sldLayoutChg chg="del">
          <pc:chgData name="Joe Shen" userId="72d56720-d37e-426b-b58a-f25ed0f4bf71" providerId="ADAL" clId="{CBE0ABC6-F343-49E2-A316-0B13E0F799FA}" dt="2020-04-17T07:44:21.541" v="922" actId="2696"/>
          <pc:sldLayoutMkLst>
            <pc:docMk/>
            <pc:sldMasterMk cId="1876752338" sldId="2147485357"/>
            <pc:sldLayoutMk cId="2917526119" sldId="2147485367"/>
          </pc:sldLayoutMkLst>
        </pc:sldLayoutChg>
        <pc:sldLayoutChg chg="del">
          <pc:chgData name="Joe Shen" userId="72d56720-d37e-426b-b58a-f25ed0f4bf71" providerId="ADAL" clId="{CBE0ABC6-F343-49E2-A316-0B13E0F799FA}" dt="2020-04-17T07:44:21.542" v="923" actId="2696"/>
          <pc:sldLayoutMkLst>
            <pc:docMk/>
            <pc:sldMasterMk cId="1876752338" sldId="2147485357"/>
            <pc:sldLayoutMk cId="997611204" sldId="2147485368"/>
          </pc:sldLayoutMkLst>
        </pc:sldLayoutChg>
        <pc:sldLayoutChg chg="del">
          <pc:chgData name="Joe Shen" userId="72d56720-d37e-426b-b58a-f25ed0f4bf71" providerId="ADAL" clId="{CBE0ABC6-F343-49E2-A316-0B13E0F799FA}" dt="2020-04-17T07:44:21.542" v="924" actId="2696"/>
          <pc:sldLayoutMkLst>
            <pc:docMk/>
            <pc:sldMasterMk cId="1876752338" sldId="2147485357"/>
            <pc:sldLayoutMk cId="237179846" sldId="2147485369"/>
          </pc:sldLayoutMkLst>
        </pc:sldLayoutChg>
        <pc:sldLayoutChg chg="del">
          <pc:chgData name="Joe Shen" userId="72d56720-d37e-426b-b58a-f25ed0f4bf71" providerId="ADAL" clId="{CBE0ABC6-F343-49E2-A316-0B13E0F799FA}" dt="2020-04-17T07:44:21.543" v="925" actId="2696"/>
          <pc:sldLayoutMkLst>
            <pc:docMk/>
            <pc:sldMasterMk cId="1876752338" sldId="2147485357"/>
            <pc:sldLayoutMk cId="1050338450" sldId="2147485370"/>
          </pc:sldLayoutMkLst>
        </pc:sldLayoutChg>
        <pc:sldLayoutChg chg="del">
          <pc:chgData name="Joe Shen" userId="72d56720-d37e-426b-b58a-f25ed0f4bf71" providerId="ADAL" clId="{CBE0ABC6-F343-49E2-A316-0B13E0F799FA}" dt="2020-04-17T07:44:21.544" v="926" actId="2696"/>
          <pc:sldLayoutMkLst>
            <pc:docMk/>
            <pc:sldMasterMk cId="1876752338" sldId="2147485357"/>
            <pc:sldLayoutMk cId="2688106982" sldId="2147485371"/>
          </pc:sldLayoutMkLst>
        </pc:sldLayoutChg>
        <pc:sldLayoutChg chg="del">
          <pc:chgData name="Joe Shen" userId="72d56720-d37e-426b-b58a-f25ed0f4bf71" providerId="ADAL" clId="{CBE0ABC6-F343-49E2-A316-0B13E0F799FA}" dt="2020-04-17T07:44:21.545" v="927" actId="2696"/>
          <pc:sldLayoutMkLst>
            <pc:docMk/>
            <pc:sldMasterMk cId="1876752338" sldId="2147485357"/>
            <pc:sldLayoutMk cId="75049791" sldId="2147485372"/>
          </pc:sldLayoutMkLst>
        </pc:sldLayoutChg>
        <pc:sldLayoutChg chg="del">
          <pc:chgData name="Joe Shen" userId="72d56720-d37e-426b-b58a-f25ed0f4bf71" providerId="ADAL" clId="{CBE0ABC6-F343-49E2-A316-0B13E0F799FA}" dt="2020-04-17T07:44:21.545" v="928" actId="2696"/>
          <pc:sldLayoutMkLst>
            <pc:docMk/>
            <pc:sldMasterMk cId="1876752338" sldId="2147485357"/>
            <pc:sldLayoutMk cId="145192243" sldId="2147485373"/>
          </pc:sldLayoutMkLst>
        </pc:sldLayoutChg>
        <pc:sldLayoutChg chg="del">
          <pc:chgData name="Joe Shen" userId="72d56720-d37e-426b-b58a-f25ed0f4bf71" providerId="ADAL" clId="{CBE0ABC6-F343-49E2-A316-0B13E0F799FA}" dt="2020-04-17T07:44:21.546" v="929" actId="2696"/>
          <pc:sldLayoutMkLst>
            <pc:docMk/>
            <pc:sldMasterMk cId="1876752338" sldId="2147485357"/>
            <pc:sldLayoutMk cId="2610178468" sldId="2147485374"/>
          </pc:sldLayoutMkLst>
        </pc:sldLayoutChg>
        <pc:sldLayoutChg chg="del">
          <pc:chgData name="Joe Shen" userId="72d56720-d37e-426b-b58a-f25ed0f4bf71" providerId="ADAL" clId="{CBE0ABC6-F343-49E2-A316-0B13E0F799FA}" dt="2020-04-17T07:44:21.547" v="930" actId="2696"/>
          <pc:sldLayoutMkLst>
            <pc:docMk/>
            <pc:sldMasterMk cId="1876752338" sldId="2147485357"/>
            <pc:sldLayoutMk cId="480017105" sldId="2147485375"/>
          </pc:sldLayoutMkLst>
        </pc:sldLayoutChg>
        <pc:sldLayoutChg chg="del">
          <pc:chgData name="Joe Shen" userId="72d56720-d37e-426b-b58a-f25ed0f4bf71" providerId="ADAL" clId="{CBE0ABC6-F343-49E2-A316-0B13E0F799FA}" dt="2020-04-17T07:44:21.548" v="931" actId="2696"/>
          <pc:sldLayoutMkLst>
            <pc:docMk/>
            <pc:sldMasterMk cId="1876752338" sldId="2147485357"/>
            <pc:sldLayoutMk cId="1629500519" sldId="2147485376"/>
          </pc:sldLayoutMkLst>
        </pc:sldLayoutChg>
        <pc:sldLayoutChg chg="del">
          <pc:chgData name="Joe Shen" userId="72d56720-d37e-426b-b58a-f25ed0f4bf71" providerId="ADAL" clId="{CBE0ABC6-F343-49E2-A316-0B13E0F799FA}" dt="2020-04-17T07:44:21.550" v="932" actId="2696"/>
          <pc:sldLayoutMkLst>
            <pc:docMk/>
            <pc:sldMasterMk cId="1876752338" sldId="2147485357"/>
            <pc:sldLayoutMk cId="1439670332" sldId="2147485377"/>
          </pc:sldLayoutMkLst>
        </pc:sldLayoutChg>
        <pc:sldLayoutChg chg="del">
          <pc:chgData name="Joe Shen" userId="72d56720-d37e-426b-b58a-f25ed0f4bf71" providerId="ADAL" clId="{CBE0ABC6-F343-49E2-A316-0B13E0F799FA}" dt="2020-04-17T07:44:21.551" v="933" actId="2696"/>
          <pc:sldLayoutMkLst>
            <pc:docMk/>
            <pc:sldMasterMk cId="1876752338" sldId="2147485357"/>
            <pc:sldLayoutMk cId="2317672400" sldId="2147485378"/>
          </pc:sldLayoutMkLst>
        </pc:sldLayoutChg>
        <pc:sldLayoutChg chg="del">
          <pc:chgData name="Joe Shen" userId="72d56720-d37e-426b-b58a-f25ed0f4bf71" providerId="ADAL" clId="{CBE0ABC6-F343-49E2-A316-0B13E0F799FA}" dt="2020-04-17T07:44:21.553" v="934" actId="2696"/>
          <pc:sldLayoutMkLst>
            <pc:docMk/>
            <pc:sldMasterMk cId="1876752338" sldId="2147485357"/>
            <pc:sldLayoutMk cId="2340345017" sldId="2147485379"/>
          </pc:sldLayoutMkLst>
        </pc:sldLayoutChg>
        <pc:sldLayoutChg chg="del">
          <pc:chgData name="Joe Shen" userId="72d56720-d37e-426b-b58a-f25ed0f4bf71" providerId="ADAL" clId="{CBE0ABC6-F343-49E2-A316-0B13E0F799FA}" dt="2020-04-17T07:44:21.554" v="935" actId="2696"/>
          <pc:sldLayoutMkLst>
            <pc:docMk/>
            <pc:sldMasterMk cId="1876752338" sldId="2147485357"/>
            <pc:sldLayoutMk cId="88795488" sldId="2147485380"/>
          </pc:sldLayoutMkLst>
        </pc:sldLayoutChg>
        <pc:sldLayoutChg chg="del">
          <pc:chgData name="Joe Shen" userId="72d56720-d37e-426b-b58a-f25ed0f4bf71" providerId="ADAL" clId="{CBE0ABC6-F343-49E2-A316-0B13E0F799FA}" dt="2020-04-17T07:44:21.556" v="936" actId="2696"/>
          <pc:sldLayoutMkLst>
            <pc:docMk/>
            <pc:sldMasterMk cId="1876752338" sldId="2147485357"/>
            <pc:sldLayoutMk cId="783400631" sldId="2147485381"/>
          </pc:sldLayoutMkLst>
        </pc:sldLayoutChg>
        <pc:sldLayoutChg chg="del">
          <pc:chgData name="Joe Shen" userId="72d56720-d37e-426b-b58a-f25ed0f4bf71" providerId="ADAL" clId="{CBE0ABC6-F343-49E2-A316-0B13E0F799FA}" dt="2020-04-17T07:44:21.557" v="937" actId="2696"/>
          <pc:sldLayoutMkLst>
            <pc:docMk/>
            <pc:sldMasterMk cId="1876752338" sldId="2147485357"/>
            <pc:sldLayoutMk cId="2264249884" sldId="2147485382"/>
          </pc:sldLayoutMkLst>
        </pc:sldLayoutChg>
        <pc:sldLayoutChg chg="del">
          <pc:chgData name="Joe Shen" userId="72d56720-d37e-426b-b58a-f25ed0f4bf71" providerId="ADAL" clId="{CBE0ABC6-F343-49E2-A316-0B13E0F799FA}" dt="2020-04-17T07:44:21.564" v="938" actId="2696"/>
          <pc:sldLayoutMkLst>
            <pc:docMk/>
            <pc:sldMasterMk cId="1876752338" sldId="2147485357"/>
            <pc:sldLayoutMk cId="4075155166" sldId="2147485383"/>
          </pc:sldLayoutMkLst>
        </pc:sldLayoutChg>
        <pc:sldLayoutChg chg="del">
          <pc:chgData name="Joe Shen" userId="72d56720-d37e-426b-b58a-f25ed0f4bf71" providerId="ADAL" clId="{CBE0ABC6-F343-49E2-A316-0B13E0F799FA}" dt="2020-04-17T07:44:21.570" v="939" actId="2696"/>
          <pc:sldLayoutMkLst>
            <pc:docMk/>
            <pc:sldMasterMk cId="1876752338" sldId="2147485357"/>
            <pc:sldLayoutMk cId="4006399464" sldId="2147485384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2.172" v="1219" actId="2696"/>
        <pc:sldMasterMkLst>
          <pc:docMk/>
          <pc:sldMasterMk cId="1521635151" sldId="2147485386"/>
        </pc:sldMasterMkLst>
        <pc:sldLayoutChg chg="del">
          <pc:chgData name="Joe Shen" userId="72d56720-d37e-426b-b58a-f25ed0f4bf71" providerId="ADAL" clId="{CBE0ABC6-F343-49E2-A316-0B13E0F799FA}" dt="2020-04-17T07:44:22.164" v="1207" actId="2696"/>
          <pc:sldLayoutMkLst>
            <pc:docMk/>
            <pc:sldMasterMk cId="1521635151" sldId="2147485386"/>
            <pc:sldLayoutMk cId="1532811450" sldId="2147485387"/>
          </pc:sldLayoutMkLst>
        </pc:sldLayoutChg>
        <pc:sldLayoutChg chg="del">
          <pc:chgData name="Joe Shen" userId="72d56720-d37e-426b-b58a-f25ed0f4bf71" providerId="ADAL" clId="{CBE0ABC6-F343-49E2-A316-0B13E0F799FA}" dt="2020-04-17T07:44:22.165" v="1208" actId="2696"/>
          <pc:sldLayoutMkLst>
            <pc:docMk/>
            <pc:sldMasterMk cId="1521635151" sldId="2147485386"/>
            <pc:sldLayoutMk cId="4141535496" sldId="2147485388"/>
          </pc:sldLayoutMkLst>
        </pc:sldLayoutChg>
        <pc:sldLayoutChg chg="del">
          <pc:chgData name="Joe Shen" userId="72d56720-d37e-426b-b58a-f25ed0f4bf71" providerId="ADAL" clId="{CBE0ABC6-F343-49E2-A316-0B13E0F799FA}" dt="2020-04-17T07:44:22.165" v="1209" actId="2696"/>
          <pc:sldLayoutMkLst>
            <pc:docMk/>
            <pc:sldMasterMk cId="1521635151" sldId="2147485386"/>
            <pc:sldLayoutMk cId="3110515610" sldId="2147485389"/>
          </pc:sldLayoutMkLst>
        </pc:sldLayoutChg>
        <pc:sldLayoutChg chg="del">
          <pc:chgData name="Joe Shen" userId="72d56720-d37e-426b-b58a-f25ed0f4bf71" providerId="ADAL" clId="{CBE0ABC6-F343-49E2-A316-0B13E0F799FA}" dt="2020-04-17T07:44:22.166" v="1210" actId="2696"/>
          <pc:sldLayoutMkLst>
            <pc:docMk/>
            <pc:sldMasterMk cId="1521635151" sldId="2147485386"/>
            <pc:sldLayoutMk cId="957942441" sldId="2147485390"/>
          </pc:sldLayoutMkLst>
        </pc:sldLayoutChg>
        <pc:sldLayoutChg chg="del">
          <pc:chgData name="Joe Shen" userId="72d56720-d37e-426b-b58a-f25ed0f4bf71" providerId="ADAL" clId="{CBE0ABC6-F343-49E2-A316-0B13E0F799FA}" dt="2020-04-17T07:44:22.166" v="1211" actId="2696"/>
          <pc:sldLayoutMkLst>
            <pc:docMk/>
            <pc:sldMasterMk cId="1521635151" sldId="2147485386"/>
            <pc:sldLayoutMk cId="4250667938" sldId="2147485391"/>
          </pc:sldLayoutMkLst>
        </pc:sldLayoutChg>
        <pc:sldLayoutChg chg="del">
          <pc:chgData name="Joe Shen" userId="72d56720-d37e-426b-b58a-f25ed0f4bf71" providerId="ADAL" clId="{CBE0ABC6-F343-49E2-A316-0B13E0F799FA}" dt="2020-04-17T07:44:22.167" v="1212" actId="2696"/>
          <pc:sldLayoutMkLst>
            <pc:docMk/>
            <pc:sldMasterMk cId="1521635151" sldId="2147485386"/>
            <pc:sldLayoutMk cId="2092161580" sldId="2147485392"/>
          </pc:sldLayoutMkLst>
        </pc:sldLayoutChg>
        <pc:sldLayoutChg chg="del">
          <pc:chgData name="Joe Shen" userId="72d56720-d37e-426b-b58a-f25ed0f4bf71" providerId="ADAL" clId="{CBE0ABC6-F343-49E2-A316-0B13E0F799FA}" dt="2020-04-17T07:44:22.167" v="1213" actId="2696"/>
          <pc:sldLayoutMkLst>
            <pc:docMk/>
            <pc:sldMasterMk cId="1521635151" sldId="2147485386"/>
            <pc:sldLayoutMk cId="3840128533" sldId="2147485393"/>
          </pc:sldLayoutMkLst>
        </pc:sldLayoutChg>
        <pc:sldLayoutChg chg="del">
          <pc:chgData name="Joe Shen" userId="72d56720-d37e-426b-b58a-f25ed0f4bf71" providerId="ADAL" clId="{CBE0ABC6-F343-49E2-A316-0B13E0F799FA}" dt="2020-04-17T07:44:22.168" v="1214" actId="2696"/>
          <pc:sldLayoutMkLst>
            <pc:docMk/>
            <pc:sldMasterMk cId="1521635151" sldId="2147485386"/>
            <pc:sldLayoutMk cId="2103739502" sldId="2147485394"/>
          </pc:sldLayoutMkLst>
        </pc:sldLayoutChg>
        <pc:sldLayoutChg chg="del">
          <pc:chgData name="Joe Shen" userId="72d56720-d37e-426b-b58a-f25ed0f4bf71" providerId="ADAL" clId="{CBE0ABC6-F343-49E2-A316-0B13E0F799FA}" dt="2020-04-17T07:44:22.169" v="1215" actId="2696"/>
          <pc:sldLayoutMkLst>
            <pc:docMk/>
            <pc:sldMasterMk cId="1521635151" sldId="2147485386"/>
            <pc:sldLayoutMk cId="1321637362" sldId="2147485395"/>
          </pc:sldLayoutMkLst>
        </pc:sldLayoutChg>
        <pc:sldLayoutChg chg="del">
          <pc:chgData name="Joe Shen" userId="72d56720-d37e-426b-b58a-f25ed0f4bf71" providerId="ADAL" clId="{CBE0ABC6-F343-49E2-A316-0B13E0F799FA}" dt="2020-04-17T07:44:22.169" v="1216" actId="2696"/>
          <pc:sldLayoutMkLst>
            <pc:docMk/>
            <pc:sldMasterMk cId="1521635151" sldId="2147485386"/>
            <pc:sldLayoutMk cId="755157733" sldId="2147485396"/>
          </pc:sldLayoutMkLst>
        </pc:sldLayoutChg>
        <pc:sldLayoutChg chg="del">
          <pc:chgData name="Joe Shen" userId="72d56720-d37e-426b-b58a-f25ed0f4bf71" providerId="ADAL" clId="{CBE0ABC6-F343-49E2-A316-0B13E0F799FA}" dt="2020-04-17T07:44:22.170" v="1217" actId="2696"/>
          <pc:sldLayoutMkLst>
            <pc:docMk/>
            <pc:sldMasterMk cId="1521635151" sldId="2147485386"/>
            <pc:sldLayoutMk cId="4227027604" sldId="2147485397"/>
          </pc:sldLayoutMkLst>
        </pc:sldLayoutChg>
        <pc:sldLayoutChg chg="del">
          <pc:chgData name="Joe Shen" userId="72d56720-d37e-426b-b58a-f25ed0f4bf71" providerId="ADAL" clId="{CBE0ABC6-F343-49E2-A316-0B13E0F799FA}" dt="2020-04-17T07:44:22.170" v="1218" actId="2696"/>
          <pc:sldLayoutMkLst>
            <pc:docMk/>
            <pc:sldMasterMk cId="1521635151" sldId="2147485386"/>
            <pc:sldLayoutMk cId="1910933659" sldId="2147485398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19.253" v="18" actId="2696"/>
        <pc:sldMasterMkLst>
          <pc:docMk/>
          <pc:sldMasterMk cId="2600539964" sldId="2147485399"/>
        </pc:sldMasterMkLst>
        <pc:sldLayoutChg chg="del">
          <pc:chgData name="Joe Shen" userId="72d56720-d37e-426b-b58a-f25ed0f4bf71" providerId="ADAL" clId="{CBE0ABC6-F343-49E2-A316-0B13E0F799FA}" dt="2020-04-17T07:44:19.236" v="0" actId="2696"/>
          <pc:sldLayoutMkLst>
            <pc:docMk/>
            <pc:sldMasterMk cId="2600539964" sldId="2147485399"/>
            <pc:sldLayoutMk cId="3744100257" sldId="2147485400"/>
          </pc:sldLayoutMkLst>
        </pc:sldLayoutChg>
        <pc:sldLayoutChg chg="del">
          <pc:chgData name="Joe Shen" userId="72d56720-d37e-426b-b58a-f25ed0f4bf71" providerId="ADAL" clId="{CBE0ABC6-F343-49E2-A316-0B13E0F799FA}" dt="2020-04-17T07:44:19.238" v="1" actId="2696"/>
          <pc:sldLayoutMkLst>
            <pc:docMk/>
            <pc:sldMasterMk cId="2600539964" sldId="2147485399"/>
            <pc:sldLayoutMk cId="783963850" sldId="2147485401"/>
          </pc:sldLayoutMkLst>
        </pc:sldLayoutChg>
        <pc:sldLayoutChg chg="del">
          <pc:chgData name="Joe Shen" userId="72d56720-d37e-426b-b58a-f25ed0f4bf71" providerId="ADAL" clId="{CBE0ABC6-F343-49E2-A316-0B13E0F799FA}" dt="2020-04-17T07:44:19.238" v="2" actId="2696"/>
          <pc:sldLayoutMkLst>
            <pc:docMk/>
            <pc:sldMasterMk cId="2600539964" sldId="2147485399"/>
            <pc:sldLayoutMk cId="1447045872" sldId="2147485402"/>
          </pc:sldLayoutMkLst>
        </pc:sldLayoutChg>
        <pc:sldLayoutChg chg="del">
          <pc:chgData name="Joe Shen" userId="72d56720-d37e-426b-b58a-f25ed0f4bf71" providerId="ADAL" clId="{CBE0ABC6-F343-49E2-A316-0B13E0F799FA}" dt="2020-04-17T07:44:19.239" v="3" actId="2696"/>
          <pc:sldLayoutMkLst>
            <pc:docMk/>
            <pc:sldMasterMk cId="2600539964" sldId="2147485399"/>
            <pc:sldLayoutMk cId="2437975731" sldId="2147485403"/>
          </pc:sldLayoutMkLst>
        </pc:sldLayoutChg>
        <pc:sldLayoutChg chg="del">
          <pc:chgData name="Joe Shen" userId="72d56720-d37e-426b-b58a-f25ed0f4bf71" providerId="ADAL" clId="{CBE0ABC6-F343-49E2-A316-0B13E0F799FA}" dt="2020-04-17T07:44:19.240" v="4" actId="2696"/>
          <pc:sldLayoutMkLst>
            <pc:docMk/>
            <pc:sldMasterMk cId="2600539964" sldId="2147485399"/>
            <pc:sldLayoutMk cId="1547053898" sldId="2147485404"/>
          </pc:sldLayoutMkLst>
        </pc:sldLayoutChg>
        <pc:sldLayoutChg chg="del">
          <pc:chgData name="Joe Shen" userId="72d56720-d37e-426b-b58a-f25ed0f4bf71" providerId="ADAL" clId="{CBE0ABC6-F343-49E2-A316-0B13E0F799FA}" dt="2020-04-17T07:44:19.241" v="5" actId="2696"/>
          <pc:sldLayoutMkLst>
            <pc:docMk/>
            <pc:sldMasterMk cId="2600539964" sldId="2147485399"/>
            <pc:sldLayoutMk cId="1643836240" sldId="2147485405"/>
          </pc:sldLayoutMkLst>
        </pc:sldLayoutChg>
        <pc:sldLayoutChg chg="del">
          <pc:chgData name="Joe Shen" userId="72d56720-d37e-426b-b58a-f25ed0f4bf71" providerId="ADAL" clId="{CBE0ABC6-F343-49E2-A316-0B13E0F799FA}" dt="2020-04-17T07:44:19.242" v="6" actId="2696"/>
          <pc:sldLayoutMkLst>
            <pc:docMk/>
            <pc:sldMasterMk cId="2600539964" sldId="2147485399"/>
            <pc:sldLayoutMk cId="874086086" sldId="2147485406"/>
          </pc:sldLayoutMkLst>
        </pc:sldLayoutChg>
        <pc:sldLayoutChg chg="del">
          <pc:chgData name="Joe Shen" userId="72d56720-d37e-426b-b58a-f25ed0f4bf71" providerId="ADAL" clId="{CBE0ABC6-F343-49E2-A316-0B13E0F799FA}" dt="2020-04-17T07:44:19.243" v="7" actId="2696"/>
          <pc:sldLayoutMkLst>
            <pc:docMk/>
            <pc:sldMasterMk cId="2600539964" sldId="2147485399"/>
            <pc:sldLayoutMk cId="1437918270" sldId="2147485407"/>
          </pc:sldLayoutMkLst>
        </pc:sldLayoutChg>
        <pc:sldLayoutChg chg="del">
          <pc:chgData name="Joe Shen" userId="72d56720-d37e-426b-b58a-f25ed0f4bf71" providerId="ADAL" clId="{CBE0ABC6-F343-49E2-A316-0B13E0F799FA}" dt="2020-04-17T07:44:19.245" v="8" actId="2696"/>
          <pc:sldLayoutMkLst>
            <pc:docMk/>
            <pc:sldMasterMk cId="2600539964" sldId="2147485399"/>
            <pc:sldLayoutMk cId="1995860023" sldId="2147485408"/>
          </pc:sldLayoutMkLst>
        </pc:sldLayoutChg>
        <pc:sldLayoutChg chg="del">
          <pc:chgData name="Joe Shen" userId="72d56720-d37e-426b-b58a-f25ed0f4bf71" providerId="ADAL" clId="{CBE0ABC6-F343-49E2-A316-0B13E0F799FA}" dt="2020-04-17T07:44:19.246" v="9" actId="2696"/>
          <pc:sldLayoutMkLst>
            <pc:docMk/>
            <pc:sldMasterMk cId="2600539964" sldId="2147485399"/>
            <pc:sldLayoutMk cId="2416953461" sldId="2147485409"/>
          </pc:sldLayoutMkLst>
        </pc:sldLayoutChg>
        <pc:sldLayoutChg chg="del">
          <pc:chgData name="Joe Shen" userId="72d56720-d37e-426b-b58a-f25ed0f4bf71" providerId="ADAL" clId="{CBE0ABC6-F343-49E2-A316-0B13E0F799FA}" dt="2020-04-17T07:44:19.247" v="10" actId="2696"/>
          <pc:sldLayoutMkLst>
            <pc:docMk/>
            <pc:sldMasterMk cId="2600539964" sldId="2147485399"/>
            <pc:sldLayoutMk cId="3692847423" sldId="2147485410"/>
          </pc:sldLayoutMkLst>
        </pc:sldLayoutChg>
        <pc:sldLayoutChg chg="del">
          <pc:chgData name="Joe Shen" userId="72d56720-d37e-426b-b58a-f25ed0f4bf71" providerId="ADAL" clId="{CBE0ABC6-F343-49E2-A316-0B13E0F799FA}" dt="2020-04-17T07:44:19.247" v="11" actId="2696"/>
          <pc:sldLayoutMkLst>
            <pc:docMk/>
            <pc:sldMasterMk cId="2600539964" sldId="2147485399"/>
            <pc:sldLayoutMk cId="2907941340" sldId="2147485411"/>
          </pc:sldLayoutMkLst>
        </pc:sldLayoutChg>
        <pc:sldLayoutChg chg="del">
          <pc:chgData name="Joe Shen" userId="72d56720-d37e-426b-b58a-f25ed0f4bf71" providerId="ADAL" clId="{CBE0ABC6-F343-49E2-A316-0B13E0F799FA}" dt="2020-04-17T07:44:19.248" v="12" actId="2696"/>
          <pc:sldLayoutMkLst>
            <pc:docMk/>
            <pc:sldMasterMk cId="2600539964" sldId="2147485399"/>
            <pc:sldLayoutMk cId="1275818956" sldId="2147485412"/>
          </pc:sldLayoutMkLst>
        </pc:sldLayoutChg>
        <pc:sldLayoutChg chg="del">
          <pc:chgData name="Joe Shen" userId="72d56720-d37e-426b-b58a-f25ed0f4bf71" providerId="ADAL" clId="{CBE0ABC6-F343-49E2-A316-0B13E0F799FA}" dt="2020-04-17T07:44:19.248" v="13" actId="2696"/>
          <pc:sldLayoutMkLst>
            <pc:docMk/>
            <pc:sldMasterMk cId="2600539964" sldId="2147485399"/>
            <pc:sldLayoutMk cId="850487698" sldId="2147485413"/>
          </pc:sldLayoutMkLst>
        </pc:sldLayoutChg>
        <pc:sldLayoutChg chg="del">
          <pc:chgData name="Joe Shen" userId="72d56720-d37e-426b-b58a-f25ed0f4bf71" providerId="ADAL" clId="{CBE0ABC6-F343-49E2-A316-0B13E0F799FA}" dt="2020-04-17T07:44:19.249" v="14" actId="2696"/>
          <pc:sldLayoutMkLst>
            <pc:docMk/>
            <pc:sldMasterMk cId="2600539964" sldId="2147485399"/>
            <pc:sldLayoutMk cId="1659422734" sldId="2147485414"/>
          </pc:sldLayoutMkLst>
        </pc:sldLayoutChg>
        <pc:sldLayoutChg chg="del">
          <pc:chgData name="Joe Shen" userId="72d56720-d37e-426b-b58a-f25ed0f4bf71" providerId="ADAL" clId="{CBE0ABC6-F343-49E2-A316-0B13E0F799FA}" dt="2020-04-17T07:44:19.250" v="15" actId="2696"/>
          <pc:sldLayoutMkLst>
            <pc:docMk/>
            <pc:sldMasterMk cId="2600539964" sldId="2147485399"/>
            <pc:sldLayoutMk cId="1117672038" sldId="2147485415"/>
          </pc:sldLayoutMkLst>
        </pc:sldLayoutChg>
        <pc:sldLayoutChg chg="del">
          <pc:chgData name="Joe Shen" userId="72d56720-d37e-426b-b58a-f25ed0f4bf71" providerId="ADAL" clId="{CBE0ABC6-F343-49E2-A316-0B13E0F799FA}" dt="2020-04-17T07:44:19.251" v="16" actId="2696"/>
          <pc:sldLayoutMkLst>
            <pc:docMk/>
            <pc:sldMasterMk cId="2600539964" sldId="2147485399"/>
            <pc:sldLayoutMk cId="883680690" sldId="2147485416"/>
          </pc:sldLayoutMkLst>
        </pc:sldLayoutChg>
        <pc:sldLayoutChg chg="del">
          <pc:chgData name="Joe Shen" userId="72d56720-d37e-426b-b58a-f25ed0f4bf71" providerId="ADAL" clId="{CBE0ABC6-F343-49E2-A316-0B13E0F799FA}" dt="2020-04-17T07:44:19.251" v="17" actId="2696"/>
          <pc:sldLayoutMkLst>
            <pc:docMk/>
            <pc:sldMasterMk cId="2600539964" sldId="2147485399"/>
            <pc:sldLayoutMk cId="355805658" sldId="214748541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220" v="270" actId="2696"/>
        <pc:sldMasterMkLst>
          <pc:docMk/>
          <pc:sldMasterMk cId="4093981901" sldId="2147485419"/>
        </pc:sldMasterMkLst>
        <pc:sldLayoutChg chg="del">
          <pc:chgData name="Joe Shen" userId="72d56720-d37e-426b-b58a-f25ed0f4bf71" providerId="ADAL" clId="{CBE0ABC6-F343-49E2-A316-0B13E0F799FA}" dt="2020-04-17T07:44:20.206" v="252" actId="2696"/>
          <pc:sldLayoutMkLst>
            <pc:docMk/>
            <pc:sldMasterMk cId="4093981901" sldId="2147485419"/>
            <pc:sldLayoutMk cId="3464418375" sldId="2147485420"/>
          </pc:sldLayoutMkLst>
        </pc:sldLayoutChg>
        <pc:sldLayoutChg chg="del">
          <pc:chgData name="Joe Shen" userId="72d56720-d37e-426b-b58a-f25ed0f4bf71" providerId="ADAL" clId="{CBE0ABC6-F343-49E2-A316-0B13E0F799FA}" dt="2020-04-17T07:44:20.207" v="253" actId="2696"/>
          <pc:sldLayoutMkLst>
            <pc:docMk/>
            <pc:sldMasterMk cId="4093981901" sldId="2147485419"/>
            <pc:sldLayoutMk cId="635745108" sldId="2147485421"/>
          </pc:sldLayoutMkLst>
        </pc:sldLayoutChg>
        <pc:sldLayoutChg chg="del">
          <pc:chgData name="Joe Shen" userId="72d56720-d37e-426b-b58a-f25ed0f4bf71" providerId="ADAL" clId="{CBE0ABC6-F343-49E2-A316-0B13E0F799FA}" dt="2020-04-17T07:44:20.207" v="254" actId="2696"/>
          <pc:sldLayoutMkLst>
            <pc:docMk/>
            <pc:sldMasterMk cId="4093981901" sldId="2147485419"/>
            <pc:sldLayoutMk cId="1636358880" sldId="2147485422"/>
          </pc:sldLayoutMkLst>
        </pc:sldLayoutChg>
        <pc:sldLayoutChg chg="del">
          <pc:chgData name="Joe Shen" userId="72d56720-d37e-426b-b58a-f25ed0f4bf71" providerId="ADAL" clId="{CBE0ABC6-F343-49E2-A316-0B13E0F799FA}" dt="2020-04-17T07:44:20.208" v="255" actId="2696"/>
          <pc:sldLayoutMkLst>
            <pc:docMk/>
            <pc:sldMasterMk cId="4093981901" sldId="2147485419"/>
            <pc:sldLayoutMk cId="2995510569" sldId="2147485423"/>
          </pc:sldLayoutMkLst>
        </pc:sldLayoutChg>
        <pc:sldLayoutChg chg="del">
          <pc:chgData name="Joe Shen" userId="72d56720-d37e-426b-b58a-f25ed0f4bf71" providerId="ADAL" clId="{CBE0ABC6-F343-49E2-A316-0B13E0F799FA}" dt="2020-04-17T07:44:20.209" v="256" actId="2696"/>
          <pc:sldLayoutMkLst>
            <pc:docMk/>
            <pc:sldMasterMk cId="4093981901" sldId="2147485419"/>
            <pc:sldLayoutMk cId="180652631" sldId="2147485424"/>
          </pc:sldLayoutMkLst>
        </pc:sldLayoutChg>
        <pc:sldLayoutChg chg="del">
          <pc:chgData name="Joe Shen" userId="72d56720-d37e-426b-b58a-f25ed0f4bf71" providerId="ADAL" clId="{CBE0ABC6-F343-49E2-A316-0B13E0F799FA}" dt="2020-04-17T07:44:20.210" v="257" actId="2696"/>
          <pc:sldLayoutMkLst>
            <pc:docMk/>
            <pc:sldMasterMk cId="4093981901" sldId="2147485419"/>
            <pc:sldLayoutMk cId="1274403793" sldId="2147485425"/>
          </pc:sldLayoutMkLst>
        </pc:sldLayoutChg>
        <pc:sldLayoutChg chg="del">
          <pc:chgData name="Joe Shen" userId="72d56720-d37e-426b-b58a-f25ed0f4bf71" providerId="ADAL" clId="{CBE0ABC6-F343-49E2-A316-0B13E0F799FA}" dt="2020-04-17T07:44:20.211" v="258" actId="2696"/>
          <pc:sldLayoutMkLst>
            <pc:docMk/>
            <pc:sldMasterMk cId="4093981901" sldId="2147485419"/>
            <pc:sldLayoutMk cId="4064352156" sldId="2147485426"/>
          </pc:sldLayoutMkLst>
        </pc:sldLayoutChg>
        <pc:sldLayoutChg chg="del">
          <pc:chgData name="Joe Shen" userId="72d56720-d37e-426b-b58a-f25ed0f4bf71" providerId="ADAL" clId="{CBE0ABC6-F343-49E2-A316-0B13E0F799FA}" dt="2020-04-17T07:44:20.212" v="259" actId="2696"/>
          <pc:sldLayoutMkLst>
            <pc:docMk/>
            <pc:sldMasterMk cId="4093981901" sldId="2147485419"/>
            <pc:sldLayoutMk cId="1328008362" sldId="2147485427"/>
          </pc:sldLayoutMkLst>
        </pc:sldLayoutChg>
        <pc:sldLayoutChg chg="del">
          <pc:chgData name="Joe Shen" userId="72d56720-d37e-426b-b58a-f25ed0f4bf71" providerId="ADAL" clId="{CBE0ABC6-F343-49E2-A316-0B13E0F799FA}" dt="2020-04-17T07:44:20.212" v="260" actId="2696"/>
          <pc:sldLayoutMkLst>
            <pc:docMk/>
            <pc:sldMasterMk cId="4093981901" sldId="2147485419"/>
            <pc:sldLayoutMk cId="3247825272" sldId="2147485428"/>
          </pc:sldLayoutMkLst>
        </pc:sldLayoutChg>
        <pc:sldLayoutChg chg="del">
          <pc:chgData name="Joe Shen" userId="72d56720-d37e-426b-b58a-f25ed0f4bf71" providerId="ADAL" clId="{CBE0ABC6-F343-49E2-A316-0B13E0F799FA}" dt="2020-04-17T07:44:20.213" v="261" actId="2696"/>
          <pc:sldLayoutMkLst>
            <pc:docMk/>
            <pc:sldMasterMk cId="4093981901" sldId="2147485419"/>
            <pc:sldLayoutMk cId="1596813029" sldId="2147485429"/>
          </pc:sldLayoutMkLst>
        </pc:sldLayoutChg>
        <pc:sldLayoutChg chg="del">
          <pc:chgData name="Joe Shen" userId="72d56720-d37e-426b-b58a-f25ed0f4bf71" providerId="ADAL" clId="{CBE0ABC6-F343-49E2-A316-0B13E0F799FA}" dt="2020-04-17T07:44:20.214" v="262" actId="2696"/>
          <pc:sldLayoutMkLst>
            <pc:docMk/>
            <pc:sldMasterMk cId="4093981901" sldId="2147485419"/>
            <pc:sldLayoutMk cId="94339925" sldId="2147485430"/>
          </pc:sldLayoutMkLst>
        </pc:sldLayoutChg>
        <pc:sldLayoutChg chg="del">
          <pc:chgData name="Joe Shen" userId="72d56720-d37e-426b-b58a-f25ed0f4bf71" providerId="ADAL" clId="{CBE0ABC6-F343-49E2-A316-0B13E0F799FA}" dt="2020-04-17T07:44:20.215" v="263" actId="2696"/>
          <pc:sldLayoutMkLst>
            <pc:docMk/>
            <pc:sldMasterMk cId="4093981901" sldId="2147485419"/>
            <pc:sldLayoutMk cId="4227138921" sldId="2147485431"/>
          </pc:sldLayoutMkLst>
        </pc:sldLayoutChg>
        <pc:sldLayoutChg chg="del">
          <pc:chgData name="Joe Shen" userId="72d56720-d37e-426b-b58a-f25ed0f4bf71" providerId="ADAL" clId="{CBE0ABC6-F343-49E2-A316-0B13E0F799FA}" dt="2020-04-17T07:44:20.215" v="264" actId="2696"/>
          <pc:sldLayoutMkLst>
            <pc:docMk/>
            <pc:sldMasterMk cId="4093981901" sldId="2147485419"/>
            <pc:sldLayoutMk cId="2473518746" sldId="2147485432"/>
          </pc:sldLayoutMkLst>
        </pc:sldLayoutChg>
        <pc:sldLayoutChg chg="del">
          <pc:chgData name="Joe Shen" userId="72d56720-d37e-426b-b58a-f25ed0f4bf71" providerId="ADAL" clId="{CBE0ABC6-F343-49E2-A316-0B13E0F799FA}" dt="2020-04-17T07:44:20.216" v="265" actId="2696"/>
          <pc:sldLayoutMkLst>
            <pc:docMk/>
            <pc:sldMasterMk cId="4093981901" sldId="2147485419"/>
            <pc:sldLayoutMk cId="36024877" sldId="2147485433"/>
          </pc:sldLayoutMkLst>
        </pc:sldLayoutChg>
        <pc:sldLayoutChg chg="del">
          <pc:chgData name="Joe Shen" userId="72d56720-d37e-426b-b58a-f25ed0f4bf71" providerId="ADAL" clId="{CBE0ABC6-F343-49E2-A316-0B13E0F799FA}" dt="2020-04-17T07:44:20.217" v="266" actId="2696"/>
          <pc:sldLayoutMkLst>
            <pc:docMk/>
            <pc:sldMasterMk cId="4093981901" sldId="2147485419"/>
            <pc:sldLayoutMk cId="456030570" sldId="2147485434"/>
          </pc:sldLayoutMkLst>
        </pc:sldLayoutChg>
        <pc:sldLayoutChg chg="del">
          <pc:chgData name="Joe Shen" userId="72d56720-d37e-426b-b58a-f25ed0f4bf71" providerId="ADAL" clId="{CBE0ABC6-F343-49E2-A316-0B13E0F799FA}" dt="2020-04-17T07:44:20.218" v="267" actId="2696"/>
          <pc:sldLayoutMkLst>
            <pc:docMk/>
            <pc:sldMasterMk cId="4093981901" sldId="2147485419"/>
            <pc:sldLayoutMk cId="3159984808" sldId="2147485435"/>
          </pc:sldLayoutMkLst>
        </pc:sldLayoutChg>
        <pc:sldLayoutChg chg="del">
          <pc:chgData name="Joe Shen" userId="72d56720-d37e-426b-b58a-f25ed0f4bf71" providerId="ADAL" clId="{CBE0ABC6-F343-49E2-A316-0B13E0F799FA}" dt="2020-04-17T07:44:20.218" v="268" actId="2696"/>
          <pc:sldLayoutMkLst>
            <pc:docMk/>
            <pc:sldMasterMk cId="4093981901" sldId="2147485419"/>
            <pc:sldLayoutMk cId="2038602576" sldId="2147485436"/>
          </pc:sldLayoutMkLst>
        </pc:sldLayoutChg>
        <pc:sldLayoutChg chg="del">
          <pc:chgData name="Joe Shen" userId="72d56720-d37e-426b-b58a-f25ed0f4bf71" providerId="ADAL" clId="{CBE0ABC6-F343-49E2-A316-0B13E0F799FA}" dt="2020-04-17T07:44:20.219" v="269" actId="2696"/>
          <pc:sldLayoutMkLst>
            <pc:docMk/>
            <pc:sldMasterMk cId="4093981901" sldId="2147485419"/>
            <pc:sldLayoutMk cId="4202981257" sldId="2147485437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980" v="608" actId="2696"/>
        <pc:sldMasterMkLst>
          <pc:docMk/>
          <pc:sldMasterMk cId="2949671388" sldId="2147485438"/>
        </pc:sldMasterMkLst>
        <pc:sldLayoutChg chg="del">
          <pc:chgData name="Joe Shen" userId="72d56720-d37e-426b-b58a-f25ed0f4bf71" providerId="ADAL" clId="{CBE0ABC6-F343-49E2-A316-0B13E0F799FA}" dt="2020-04-17T07:44:20.966" v="590" actId="2696"/>
          <pc:sldLayoutMkLst>
            <pc:docMk/>
            <pc:sldMasterMk cId="2949671388" sldId="2147485438"/>
            <pc:sldLayoutMk cId="1847855490" sldId="2147485439"/>
          </pc:sldLayoutMkLst>
        </pc:sldLayoutChg>
        <pc:sldLayoutChg chg="del">
          <pc:chgData name="Joe Shen" userId="72d56720-d37e-426b-b58a-f25ed0f4bf71" providerId="ADAL" clId="{CBE0ABC6-F343-49E2-A316-0B13E0F799FA}" dt="2020-04-17T07:44:20.967" v="591" actId="2696"/>
          <pc:sldLayoutMkLst>
            <pc:docMk/>
            <pc:sldMasterMk cId="2949671388" sldId="2147485438"/>
            <pc:sldLayoutMk cId="3792414503" sldId="2147485440"/>
          </pc:sldLayoutMkLst>
        </pc:sldLayoutChg>
        <pc:sldLayoutChg chg="del">
          <pc:chgData name="Joe Shen" userId="72d56720-d37e-426b-b58a-f25ed0f4bf71" providerId="ADAL" clId="{CBE0ABC6-F343-49E2-A316-0B13E0F799FA}" dt="2020-04-17T07:44:20.968" v="592" actId="2696"/>
          <pc:sldLayoutMkLst>
            <pc:docMk/>
            <pc:sldMasterMk cId="2949671388" sldId="2147485438"/>
            <pc:sldLayoutMk cId="3358168304" sldId="2147485441"/>
          </pc:sldLayoutMkLst>
        </pc:sldLayoutChg>
        <pc:sldLayoutChg chg="del">
          <pc:chgData name="Joe Shen" userId="72d56720-d37e-426b-b58a-f25ed0f4bf71" providerId="ADAL" clId="{CBE0ABC6-F343-49E2-A316-0B13E0F799FA}" dt="2020-04-17T07:44:20.969" v="593" actId="2696"/>
          <pc:sldLayoutMkLst>
            <pc:docMk/>
            <pc:sldMasterMk cId="2949671388" sldId="2147485438"/>
            <pc:sldLayoutMk cId="3529512816" sldId="2147485442"/>
          </pc:sldLayoutMkLst>
        </pc:sldLayoutChg>
        <pc:sldLayoutChg chg="del">
          <pc:chgData name="Joe Shen" userId="72d56720-d37e-426b-b58a-f25ed0f4bf71" providerId="ADAL" clId="{CBE0ABC6-F343-49E2-A316-0B13E0F799FA}" dt="2020-04-17T07:44:20.969" v="594" actId="2696"/>
          <pc:sldLayoutMkLst>
            <pc:docMk/>
            <pc:sldMasterMk cId="2949671388" sldId="2147485438"/>
            <pc:sldLayoutMk cId="1991485418" sldId="2147485443"/>
          </pc:sldLayoutMkLst>
        </pc:sldLayoutChg>
        <pc:sldLayoutChg chg="del">
          <pc:chgData name="Joe Shen" userId="72d56720-d37e-426b-b58a-f25ed0f4bf71" providerId="ADAL" clId="{CBE0ABC6-F343-49E2-A316-0B13E0F799FA}" dt="2020-04-17T07:44:20.970" v="595" actId="2696"/>
          <pc:sldLayoutMkLst>
            <pc:docMk/>
            <pc:sldMasterMk cId="2949671388" sldId="2147485438"/>
            <pc:sldLayoutMk cId="2681088632" sldId="2147485444"/>
          </pc:sldLayoutMkLst>
        </pc:sldLayoutChg>
        <pc:sldLayoutChg chg="del">
          <pc:chgData name="Joe Shen" userId="72d56720-d37e-426b-b58a-f25ed0f4bf71" providerId="ADAL" clId="{CBE0ABC6-F343-49E2-A316-0B13E0F799FA}" dt="2020-04-17T07:44:20.971" v="596" actId="2696"/>
          <pc:sldLayoutMkLst>
            <pc:docMk/>
            <pc:sldMasterMk cId="2949671388" sldId="2147485438"/>
            <pc:sldLayoutMk cId="54216456" sldId="2147485445"/>
          </pc:sldLayoutMkLst>
        </pc:sldLayoutChg>
        <pc:sldLayoutChg chg="del">
          <pc:chgData name="Joe Shen" userId="72d56720-d37e-426b-b58a-f25ed0f4bf71" providerId="ADAL" clId="{CBE0ABC6-F343-49E2-A316-0B13E0F799FA}" dt="2020-04-17T07:44:20.972" v="597" actId="2696"/>
          <pc:sldLayoutMkLst>
            <pc:docMk/>
            <pc:sldMasterMk cId="2949671388" sldId="2147485438"/>
            <pc:sldLayoutMk cId="4190078802" sldId="2147485446"/>
          </pc:sldLayoutMkLst>
        </pc:sldLayoutChg>
        <pc:sldLayoutChg chg="del">
          <pc:chgData name="Joe Shen" userId="72d56720-d37e-426b-b58a-f25ed0f4bf71" providerId="ADAL" clId="{CBE0ABC6-F343-49E2-A316-0B13E0F799FA}" dt="2020-04-17T07:44:20.973" v="598" actId="2696"/>
          <pc:sldLayoutMkLst>
            <pc:docMk/>
            <pc:sldMasterMk cId="2949671388" sldId="2147485438"/>
            <pc:sldLayoutMk cId="3898979103" sldId="2147485447"/>
          </pc:sldLayoutMkLst>
        </pc:sldLayoutChg>
        <pc:sldLayoutChg chg="del">
          <pc:chgData name="Joe Shen" userId="72d56720-d37e-426b-b58a-f25ed0f4bf71" providerId="ADAL" clId="{CBE0ABC6-F343-49E2-A316-0B13E0F799FA}" dt="2020-04-17T07:44:20.973" v="599" actId="2696"/>
          <pc:sldLayoutMkLst>
            <pc:docMk/>
            <pc:sldMasterMk cId="2949671388" sldId="2147485438"/>
            <pc:sldLayoutMk cId="1604831844" sldId="2147485448"/>
          </pc:sldLayoutMkLst>
        </pc:sldLayoutChg>
        <pc:sldLayoutChg chg="del">
          <pc:chgData name="Joe Shen" userId="72d56720-d37e-426b-b58a-f25ed0f4bf71" providerId="ADAL" clId="{CBE0ABC6-F343-49E2-A316-0B13E0F799FA}" dt="2020-04-17T07:44:20.974" v="600" actId="2696"/>
          <pc:sldLayoutMkLst>
            <pc:docMk/>
            <pc:sldMasterMk cId="2949671388" sldId="2147485438"/>
            <pc:sldLayoutMk cId="347855737" sldId="2147485449"/>
          </pc:sldLayoutMkLst>
        </pc:sldLayoutChg>
        <pc:sldLayoutChg chg="del">
          <pc:chgData name="Joe Shen" userId="72d56720-d37e-426b-b58a-f25ed0f4bf71" providerId="ADAL" clId="{CBE0ABC6-F343-49E2-A316-0B13E0F799FA}" dt="2020-04-17T07:44:20.975" v="601" actId="2696"/>
          <pc:sldLayoutMkLst>
            <pc:docMk/>
            <pc:sldMasterMk cId="2949671388" sldId="2147485438"/>
            <pc:sldLayoutMk cId="2838431608" sldId="2147485450"/>
          </pc:sldLayoutMkLst>
        </pc:sldLayoutChg>
        <pc:sldLayoutChg chg="del">
          <pc:chgData name="Joe Shen" userId="72d56720-d37e-426b-b58a-f25ed0f4bf71" providerId="ADAL" clId="{CBE0ABC6-F343-49E2-A316-0B13E0F799FA}" dt="2020-04-17T07:44:20.976" v="602" actId="2696"/>
          <pc:sldLayoutMkLst>
            <pc:docMk/>
            <pc:sldMasterMk cId="2949671388" sldId="2147485438"/>
            <pc:sldLayoutMk cId="3286142750" sldId="2147485451"/>
          </pc:sldLayoutMkLst>
        </pc:sldLayoutChg>
        <pc:sldLayoutChg chg="del">
          <pc:chgData name="Joe Shen" userId="72d56720-d37e-426b-b58a-f25ed0f4bf71" providerId="ADAL" clId="{CBE0ABC6-F343-49E2-A316-0B13E0F799FA}" dt="2020-04-17T07:44:20.976" v="603" actId="2696"/>
          <pc:sldLayoutMkLst>
            <pc:docMk/>
            <pc:sldMasterMk cId="2949671388" sldId="2147485438"/>
            <pc:sldLayoutMk cId="3167039814" sldId="2147485452"/>
          </pc:sldLayoutMkLst>
        </pc:sldLayoutChg>
        <pc:sldLayoutChg chg="del">
          <pc:chgData name="Joe Shen" userId="72d56720-d37e-426b-b58a-f25ed0f4bf71" providerId="ADAL" clId="{CBE0ABC6-F343-49E2-A316-0B13E0F799FA}" dt="2020-04-17T07:44:20.977" v="604" actId="2696"/>
          <pc:sldLayoutMkLst>
            <pc:docMk/>
            <pc:sldMasterMk cId="2949671388" sldId="2147485438"/>
            <pc:sldLayoutMk cId="1921218071" sldId="2147485453"/>
          </pc:sldLayoutMkLst>
        </pc:sldLayoutChg>
        <pc:sldLayoutChg chg="del">
          <pc:chgData name="Joe Shen" userId="72d56720-d37e-426b-b58a-f25ed0f4bf71" providerId="ADAL" clId="{CBE0ABC6-F343-49E2-A316-0B13E0F799FA}" dt="2020-04-17T07:44:20.978" v="605" actId="2696"/>
          <pc:sldLayoutMkLst>
            <pc:docMk/>
            <pc:sldMasterMk cId="2949671388" sldId="2147485438"/>
            <pc:sldLayoutMk cId="649901448" sldId="2147485454"/>
          </pc:sldLayoutMkLst>
        </pc:sldLayoutChg>
        <pc:sldLayoutChg chg="del">
          <pc:chgData name="Joe Shen" userId="72d56720-d37e-426b-b58a-f25ed0f4bf71" providerId="ADAL" clId="{CBE0ABC6-F343-49E2-A316-0B13E0F799FA}" dt="2020-04-17T07:44:20.978" v="606" actId="2696"/>
          <pc:sldLayoutMkLst>
            <pc:docMk/>
            <pc:sldMasterMk cId="2949671388" sldId="2147485438"/>
            <pc:sldLayoutMk cId="1649697618" sldId="2147485455"/>
          </pc:sldLayoutMkLst>
        </pc:sldLayoutChg>
        <pc:sldLayoutChg chg="del">
          <pc:chgData name="Joe Shen" userId="72d56720-d37e-426b-b58a-f25ed0f4bf71" providerId="ADAL" clId="{CBE0ABC6-F343-49E2-A316-0B13E0F799FA}" dt="2020-04-17T07:44:20.979" v="607" actId="2696"/>
          <pc:sldLayoutMkLst>
            <pc:docMk/>
            <pc:sldMasterMk cId="2949671388" sldId="2147485438"/>
            <pc:sldLayoutMk cId="152376635" sldId="2147485456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463" v="854" actId="2696"/>
        <pc:sldMasterMkLst>
          <pc:docMk/>
          <pc:sldMasterMk cId="3480976479" sldId="2147485457"/>
        </pc:sldMasterMkLst>
        <pc:sldLayoutChg chg="del">
          <pc:chgData name="Joe Shen" userId="72d56720-d37e-426b-b58a-f25ed0f4bf71" providerId="ADAL" clId="{CBE0ABC6-F343-49E2-A316-0B13E0F799FA}" dt="2020-04-17T07:44:21.449" v="836" actId="2696"/>
          <pc:sldLayoutMkLst>
            <pc:docMk/>
            <pc:sldMasterMk cId="3480976479" sldId="2147485457"/>
            <pc:sldLayoutMk cId="2056435892" sldId="2147485458"/>
          </pc:sldLayoutMkLst>
        </pc:sldLayoutChg>
        <pc:sldLayoutChg chg="del">
          <pc:chgData name="Joe Shen" userId="72d56720-d37e-426b-b58a-f25ed0f4bf71" providerId="ADAL" clId="{CBE0ABC6-F343-49E2-A316-0B13E0F799FA}" dt="2020-04-17T07:44:21.450" v="837" actId="2696"/>
          <pc:sldLayoutMkLst>
            <pc:docMk/>
            <pc:sldMasterMk cId="3480976479" sldId="2147485457"/>
            <pc:sldLayoutMk cId="2447178510" sldId="2147485459"/>
          </pc:sldLayoutMkLst>
        </pc:sldLayoutChg>
        <pc:sldLayoutChg chg="del">
          <pc:chgData name="Joe Shen" userId="72d56720-d37e-426b-b58a-f25ed0f4bf71" providerId="ADAL" clId="{CBE0ABC6-F343-49E2-A316-0B13E0F799FA}" dt="2020-04-17T07:44:21.451" v="838" actId="2696"/>
          <pc:sldLayoutMkLst>
            <pc:docMk/>
            <pc:sldMasterMk cId="3480976479" sldId="2147485457"/>
            <pc:sldLayoutMk cId="825895397" sldId="2147485460"/>
          </pc:sldLayoutMkLst>
        </pc:sldLayoutChg>
        <pc:sldLayoutChg chg="del">
          <pc:chgData name="Joe Shen" userId="72d56720-d37e-426b-b58a-f25ed0f4bf71" providerId="ADAL" clId="{CBE0ABC6-F343-49E2-A316-0B13E0F799FA}" dt="2020-04-17T07:44:21.452" v="839" actId="2696"/>
          <pc:sldLayoutMkLst>
            <pc:docMk/>
            <pc:sldMasterMk cId="3480976479" sldId="2147485457"/>
            <pc:sldLayoutMk cId="3787998483" sldId="2147485461"/>
          </pc:sldLayoutMkLst>
        </pc:sldLayoutChg>
        <pc:sldLayoutChg chg="del">
          <pc:chgData name="Joe Shen" userId="72d56720-d37e-426b-b58a-f25ed0f4bf71" providerId="ADAL" clId="{CBE0ABC6-F343-49E2-A316-0B13E0F799FA}" dt="2020-04-17T07:44:21.453" v="840" actId="2696"/>
          <pc:sldLayoutMkLst>
            <pc:docMk/>
            <pc:sldMasterMk cId="3480976479" sldId="2147485457"/>
            <pc:sldLayoutMk cId="1404010155" sldId="2147485462"/>
          </pc:sldLayoutMkLst>
        </pc:sldLayoutChg>
        <pc:sldLayoutChg chg="del">
          <pc:chgData name="Joe Shen" userId="72d56720-d37e-426b-b58a-f25ed0f4bf71" providerId="ADAL" clId="{CBE0ABC6-F343-49E2-A316-0B13E0F799FA}" dt="2020-04-17T07:44:21.453" v="841" actId="2696"/>
          <pc:sldLayoutMkLst>
            <pc:docMk/>
            <pc:sldMasterMk cId="3480976479" sldId="2147485457"/>
            <pc:sldLayoutMk cId="1748425465" sldId="2147485463"/>
          </pc:sldLayoutMkLst>
        </pc:sldLayoutChg>
        <pc:sldLayoutChg chg="del">
          <pc:chgData name="Joe Shen" userId="72d56720-d37e-426b-b58a-f25ed0f4bf71" providerId="ADAL" clId="{CBE0ABC6-F343-49E2-A316-0B13E0F799FA}" dt="2020-04-17T07:44:21.454" v="842" actId="2696"/>
          <pc:sldLayoutMkLst>
            <pc:docMk/>
            <pc:sldMasterMk cId="3480976479" sldId="2147485457"/>
            <pc:sldLayoutMk cId="2930083141" sldId="2147485464"/>
          </pc:sldLayoutMkLst>
        </pc:sldLayoutChg>
        <pc:sldLayoutChg chg="del">
          <pc:chgData name="Joe Shen" userId="72d56720-d37e-426b-b58a-f25ed0f4bf71" providerId="ADAL" clId="{CBE0ABC6-F343-49E2-A316-0B13E0F799FA}" dt="2020-04-17T07:44:21.455" v="843" actId="2696"/>
          <pc:sldLayoutMkLst>
            <pc:docMk/>
            <pc:sldMasterMk cId="3480976479" sldId="2147485457"/>
            <pc:sldLayoutMk cId="1617502998" sldId="2147485465"/>
          </pc:sldLayoutMkLst>
        </pc:sldLayoutChg>
        <pc:sldLayoutChg chg="del">
          <pc:chgData name="Joe Shen" userId="72d56720-d37e-426b-b58a-f25ed0f4bf71" providerId="ADAL" clId="{CBE0ABC6-F343-49E2-A316-0B13E0F799FA}" dt="2020-04-17T07:44:21.455" v="844" actId="2696"/>
          <pc:sldLayoutMkLst>
            <pc:docMk/>
            <pc:sldMasterMk cId="3480976479" sldId="2147485457"/>
            <pc:sldLayoutMk cId="3193254027" sldId="2147485466"/>
          </pc:sldLayoutMkLst>
        </pc:sldLayoutChg>
        <pc:sldLayoutChg chg="del">
          <pc:chgData name="Joe Shen" userId="72d56720-d37e-426b-b58a-f25ed0f4bf71" providerId="ADAL" clId="{CBE0ABC6-F343-49E2-A316-0B13E0F799FA}" dt="2020-04-17T07:44:21.456" v="845" actId="2696"/>
          <pc:sldLayoutMkLst>
            <pc:docMk/>
            <pc:sldMasterMk cId="3480976479" sldId="2147485457"/>
            <pc:sldLayoutMk cId="307914877" sldId="2147485467"/>
          </pc:sldLayoutMkLst>
        </pc:sldLayoutChg>
        <pc:sldLayoutChg chg="del">
          <pc:chgData name="Joe Shen" userId="72d56720-d37e-426b-b58a-f25ed0f4bf71" providerId="ADAL" clId="{CBE0ABC6-F343-49E2-A316-0B13E0F799FA}" dt="2020-04-17T07:44:21.457" v="846" actId="2696"/>
          <pc:sldLayoutMkLst>
            <pc:docMk/>
            <pc:sldMasterMk cId="3480976479" sldId="2147485457"/>
            <pc:sldLayoutMk cId="3208168115" sldId="2147485468"/>
          </pc:sldLayoutMkLst>
        </pc:sldLayoutChg>
        <pc:sldLayoutChg chg="del">
          <pc:chgData name="Joe Shen" userId="72d56720-d37e-426b-b58a-f25ed0f4bf71" providerId="ADAL" clId="{CBE0ABC6-F343-49E2-A316-0B13E0F799FA}" dt="2020-04-17T07:44:21.458" v="847" actId="2696"/>
          <pc:sldLayoutMkLst>
            <pc:docMk/>
            <pc:sldMasterMk cId="3480976479" sldId="2147485457"/>
            <pc:sldLayoutMk cId="3756446493" sldId="2147485469"/>
          </pc:sldLayoutMkLst>
        </pc:sldLayoutChg>
        <pc:sldLayoutChg chg="del">
          <pc:chgData name="Joe Shen" userId="72d56720-d37e-426b-b58a-f25ed0f4bf71" providerId="ADAL" clId="{CBE0ABC6-F343-49E2-A316-0B13E0F799FA}" dt="2020-04-17T07:44:21.459" v="848" actId="2696"/>
          <pc:sldLayoutMkLst>
            <pc:docMk/>
            <pc:sldMasterMk cId="3480976479" sldId="2147485457"/>
            <pc:sldLayoutMk cId="1166397422" sldId="2147485470"/>
          </pc:sldLayoutMkLst>
        </pc:sldLayoutChg>
        <pc:sldLayoutChg chg="del">
          <pc:chgData name="Joe Shen" userId="72d56720-d37e-426b-b58a-f25ed0f4bf71" providerId="ADAL" clId="{CBE0ABC6-F343-49E2-A316-0B13E0F799FA}" dt="2020-04-17T07:44:21.459" v="849" actId="2696"/>
          <pc:sldLayoutMkLst>
            <pc:docMk/>
            <pc:sldMasterMk cId="3480976479" sldId="2147485457"/>
            <pc:sldLayoutMk cId="345751063" sldId="2147485471"/>
          </pc:sldLayoutMkLst>
        </pc:sldLayoutChg>
        <pc:sldLayoutChg chg="del">
          <pc:chgData name="Joe Shen" userId="72d56720-d37e-426b-b58a-f25ed0f4bf71" providerId="ADAL" clId="{CBE0ABC6-F343-49E2-A316-0B13E0F799FA}" dt="2020-04-17T07:44:21.460" v="850" actId="2696"/>
          <pc:sldLayoutMkLst>
            <pc:docMk/>
            <pc:sldMasterMk cId="3480976479" sldId="2147485457"/>
            <pc:sldLayoutMk cId="4040474006" sldId="2147485472"/>
          </pc:sldLayoutMkLst>
        </pc:sldLayoutChg>
        <pc:sldLayoutChg chg="del">
          <pc:chgData name="Joe Shen" userId="72d56720-d37e-426b-b58a-f25ed0f4bf71" providerId="ADAL" clId="{CBE0ABC6-F343-49E2-A316-0B13E0F799FA}" dt="2020-04-17T07:44:21.460" v="851" actId="2696"/>
          <pc:sldLayoutMkLst>
            <pc:docMk/>
            <pc:sldMasterMk cId="3480976479" sldId="2147485457"/>
            <pc:sldLayoutMk cId="3092722478" sldId="2147485473"/>
          </pc:sldLayoutMkLst>
        </pc:sldLayoutChg>
        <pc:sldLayoutChg chg="del">
          <pc:chgData name="Joe Shen" userId="72d56720-d37e-426b-b58a-f25ed0f4bf71" providerId="ADAL" clId="{CBE0ABC6-F343-49E2-A316-0B13E0F799FA}" dt="2020-04-17T07:44:21.461" v="852" actId="2696"/>
          <pc:sldLayoutMkLst>
            <pc:docMk/>
            <pc:sldMasterMk cId="3480976479" sldId="2147485457"/>
            <pc:sldLayoutMk cId="3395759259" sldId="2147485474"/>
          </pc:sldLayoutMkLst>
        </pc:sldLayoutChg>
        <pc:sldLayoutChg chg="del">
          <pc:chgData name="Joe Shen" userId="72d56720-d37e-426b-b58a-f25ed0f4bf71" providerId="ADAL" clId="{CBE0ABC6-F343-49E2-A316-0B13E0F799FA}" dt="2020-04-17T07:44:21.462" v="853" actId="2696"/>
          <pc:sldLayoutMkLst>
            <pc:docMk/>
            <pc:sldMasterMk cId="3480976479" sldId="2147485457"/>
            <pc:sldLayoutMk cId="2768724317" sldId="2147485475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2.081" v="1155" actId="2696"/>
        <pc:sldMasterMkLst>
          <pc:docMk/>
          <pc:sldMasterMk cId="2562534186" sldId="2147485488"/>
        </pc:sldMasterMkLst>
        <pc:sldLayoutChg chg="del">
          <pc:chgData name="Joe Shen" userId="72d56720-d37e-426b-b58a-f25ed0f4bf71" providerId="ADAL" clId="{CBE0ABC6-F343-49E2-A316-0B13E0F799FA}" dt="2020-04-17T07:44:21.957" v="1134" actId="2696"/>
          <pc:sldLayoutMkLst>
            <pc:docMk/>
            <pc:sldMasterMk cId="2562534186" sldId="2147485488"/>
            <pc:sldLayoutMk cId="1826764421" sldId="2147485489"/>
          </pc:sldLayoutMkLst>
        </pc:sldLayoutChg>
        <pc:sldLayoutChg chg="del">
          <pc:chgData name="Joe Shen" userId="72d56720-d37e-426b-b58a-f25ed0f4bf71" providerId="ADAL" clId="{CBE0ABC6-F343-49E2-A316-0B13E0F799FA}" dt="2020-04-17T07:44:21.958" v="1135" actId="2696"/>
          <pc:sldLayoutMkLst>
            <pc:docMk/>
            <pc:sldMasterMk cId="2562534186" sldId="2147485488"/>
            <pc:sldLayoutMk cId="3729535626" sldId="2147485490"/>
          </pc:sldLayoutMkLst>
        </pc:sldLayoutChg>
        <pc:sldLayoutChg chg="del">
          <pc:chgData name="Joe Shen" userId="72d56720-d37e-426b-b58a-f25ed0f4bf71" providerId="ADAL" clId="{CBE0ABC6-F343-49E2-A316-0B13E0F799FA}" dt="2020-04-17T07:44:21.959" v="1136" actId="2696"/>
          <pc:sldLayoutMkLst>
            <pc:docMk/>
            <pc:sldMasterMk cId="2562534186" sldId="2147485488"/>
            <pc:sldLayoutMk cId="2364617257" sldId="2147485491"/>
          </pc:sldLayoutMkLst>
        </pc:sldLayoutChg>
        <pc:sldLayoutChg chg="del">
          <pc:chgData name="Joe Shen" userId="72d56720-d37e-426b-b58a-f25ed0f4bf71" providerId="ADAL" clId="{CBE0ABC6-F343-49E2-A316-0B13E0F799FA}" dt="2020-04-17T07:44:21.959" v="1137" actId="2696"/>
          <pc:sldLayoutMkLst>
            <pc:docMk/>
            <pc:sldMasterMk cId="2562534186" sldId="2147485488"/>
            <pc:sldLayoutMk cId="369777593" sldId="2147485492"/>
          </pc:sldLayoutMkLst>
        </pc:sldLayoutChg>
        <pc:sldLayoutChg chg="del">
          <pc:chgData name="Joe Shen" userId="72d56720-d37e-426b-b58a-f25ed0f4bf71" providerId="ADAL" clId="{CBE0ABC6-F343-49E2-A316-0B13E0F799FA}" dt="2020-04-17T07:44:21.960" v="1138" actId="2696"/>
          <pc:sldLayoutMkLst>
            <pc:docMk/>
            <pc:sldMasterMk cId="2562534186" sldId="2147485488"/>
            <pc:sldLayoutMk cId="2333982093" sldId="2147485493"/>
          </pc:sldLayoutMkLst>
        </pc:sldLayoutChg>
        <pc:sldLayoutChg chg="del">
          <pc:chgData name="Joe Shen" userId="72d56720-d37e-426b-b58a-f25ed0f4bf71" providerId="ADAL" clId="{CBE0ABC6-F343-49E2-A316-0B13E0F799FA}" dt="2020-04-17T07:44:21.971" v="1139" actId="2696"/>
          <pc:sldLayoutMkLst>
            <pc:docMk/>
            <pc:sldMasterMk cId="2562534186" sldId="2147485488"/>
            <pc:sldLayoutMk cId="3371442313" sldId="2147485494"/>
          </pc:sldLayoutMkLst>
        </pc:sldLayoutChg>
        <pc:sldLayoutChg chg="del">
          <pc:chgData name="Joe Shen" userId="72d56720-d37e-426b-b58a-f25ed0f4bf71" providerId="ADAL" clId="{CBE0ABC6-F343-49E2-A316-0B13E0F799FA}" dt="2020-04-17T07:44:21.982" v="1140" actId="2696"/>
          <pc:sldLayoutMkLst>
            <pc:docMk/>
            <pc:sldMasterMk cId="2562534186" sldId="2147485488"/>
            <pc:sldLayoutMk cId="4042643064" sldId="2147485495"/>
          </pc:sldLayoutMkLst>
        </pc:sldLayoutChg>
        <pc:sldLayoutChg chg="del">
          <pc:chgData name="Joe Shen" userId="72d56720-d37e-426b-b58a-f25ed0f4bf71" providerId="ADAL" clId="{CBE0ABC6-F343-49E2-A316-0B13E0F799FA}" dt="2020-04-17T07:44:21.983" v="1141" actId="2696"/>
          <pc:sldLayoutMkLst>
            <pc:docMk/>
            <pc:sldMasterMk cId="2562534186" sldId="2147485488"/>
            <pc:sldLayoutMk cId="3983913116" sldId="2147485496"/>
          </pc:sldLayoutMkLst>
        </pc:sldLayoutChg>
        <pc:sldLayoutChg chg="del">
          <pc:chgData name="Joe Shen" userId="72d56720-d37e-426b-b58a-f25ed0f4bf71" providerId="ADAL" clId="{CBE0ABC6-F343-49E2-A316-0B13E0F799FA}" dt="2020-04-17T07:44:21.994" v="1142" actId="2696"/>
          <pc:sldLayoutMkLst>
            <pc:docMk/>
            <pc:sldMasterMk cId="2562534186" sldId="2147485488"/>
            <pc:sldLayoutMk cId="2410916147" sldId="2147485497"/>
          </pc:sldLayoutMkLst>
        </pc:sldLayoutChg>
        <pc:sldLayoutChg chg="del">
          <pc:chgData name="Joe Shen" userId="72d56720-d37e-426b-b58a-f25ed0f4bf71" providerId="ADAL" clId="{CBE0ABC6-F343-49E2-A316-0B13E0F799FA}" dt="2020-04-17T07:44:21.995" v="1143" actId="2696"/>
          <pc:sldLayoutMkLst>
            <pc:docMk/>
            <pc:sldMasterMk cId="2562534186" sldId="2147485488"/>
            <pc:sldLayoutMk cId="3001901746" sldId="2147485498"/>
          </pc:sldLayoutMkLst>
        </pc:sldLayoutChg>
        <pc:sldLayoutChg chg="del">
          <pc:chgData name="Joe Shen" userId="72d56720-d37e-426b-b58a-f25ed0f4bf71" providerId="ADAL" clId="{CBE0ABC6-F343-49E2-A316-0B13E0F799FA}" dt="2020-04-17T07:44:21.996" v="1144" actId="2696"/>
          <pc:sldLayoutMkLst>
            <pc:docMk/>
            <pc:sldMasterMk cId="2562534186" sldId="2147485488"/>
            <pc:sldLayoutMk cId="249402095" sldId="2147485499"/>
          </pc:sldLayoutMkLst>
        </pc:sldLayoutChg>
        <pc:sldLayoutChg chg="del">
          <pc:chgData name="Joe Shen" userId="72d56720-d37e-426b-b58a-f25ed0f4bf71" providerId="ADAL" clId="{CBE0ABC6-F343-49E2-A316-0B13E0F799FA}" dt="2020-04-17T07:44:21.997" v="1145" actId="2696"/>
          <pc:sldLayoutMkLst>
            <pc:docMk/>
            <pc:sldMasterMk cId="2562534186" sldId="2147485488"/>
            <pc:sldLayoutMk cId="1279818" sldId="2147485500"/>
          </pc:sldLayoutMkLst>
        </pc:sldLayoutChg>
        <pc:sldLayoutChg chg="del">
          <pc:chgData name="Joe Shen" userId="72d56720-d37e-426b-b58a-f25ed0f4bf71" providerId="ADAL" clId="{CBE0ABC6-F343-49E2-A316-0B13E0F799FA}" dt="2020-04-17T07:44:22.009" v="1146" actId="2696"/>
          <pc:sldLayoutMkLst>
            <pc:docMk/>
            <pc:sldMasterMk cId="2562534186" sldId="2147485488"/>
            <pc:sldLayoutMk cId="3527004520" sldId="2147485501"/>
          </pc:sldLayoutMkLst>
        </pc:sldLayoutChg>
        <pc:sldLayoutChg chg="del">
          <pc:chgData name="Joe Shen" userId="72d56720-d37e-426b-b58a-f25ed0f4bf71" providerId="ADAL" clId="{CBE0ABC6-F343-49E2-A316-0B13E0F799FA}" dt="2020-04-17T07:44:22.019" v="1147" actId="2696"/>
          <pc:sldLayoutMkLst>
            <pc:docMk/>
            <pc:sldMasterMk cId="2562534186" sldId="2147485488"/>
            <pc:sldLayoutMk cId="1854291619" sldId="2147485502"/>
          </pc:sldLayoutMkLst>
        </pc:sldLayoutChg>
        <pc:sldLayoutChg chg="del">
          <pc:chgData name="Joe Shen" userId="72d56720-d37e-426b-b58a-f25ed0f4bf71" providerId="ADAL" clId="{CBE0ABC6-F343-49E2-A316-0B13E0F799FA}" dt="2020-04-17T07:44:22.030" v="1148" actId="2696"/>
          <pc:sldLayoutMkLst>
            <pc:docMk/>
            <pc:sldMasterMk cId="2562534186" sldId="2147485488"/>
            <pc:sldLayoutMk cId="939627015" sldId="2147485503"/>
          </pc:sldLayoutMkLst>
        </pc:sldLayoutChg>
        <pc:sldLayoutChg chg="del">
          <pc:chgData name="Joe Shen" userId="72d56720-d37e-426b-b58a-f25ed0f4bf71" providerId="ADAL" clId="{CBE0ABC6-F343-49E2-A316-0B13E0F799FA}" dt="2020-04-17T07:44:22.031" v="1149" actId="2696"/>
          <pc:sldLayoutMkLst>
            <pc:docMk/>
            <pc:sldMasterMk cId="2562534186" sldId="2147485488"/>
            <pc:sldLayoutMk cId="2389893615" sldId="2147485504"/>
          </pc:sldLayoutMkLst>
        </pc:sldLayoutChg>
        <pc:sldLayoutChg chg="del">
          <pc:chgData name="Joe Shen" userId="72d56720-d37e-426b-b58a-f25ed0f4bf71" providerId="ADAL" clId="{CBE0ABC6-F343-49E2-A316-0B13E0F799FA}" dt="2020-04-17T07:44:22.042" v="1150" actId="2696"/>
          <pc:sldLayoutMkLst>
            <pc:docMk/>
            <pc:sldMasterMk cId="2562534186" sldId="2147485488"/>
            <pc:sldLayoutMk cId="1382702542" sldId="2147485505"/>
          </pc:sldLayoutMkLst>
        </pc:sldLayoutChg>
        <pc:sldLayoutChg chg="del">
          <pc:chgData name="Joe Shen" userId="72d56720-d37e-426b-b58a-f25ed0f4bf71" providerId="ADAL" clId="{CBE0ABC6-F343-49E2-A316-0B13E0F799FA}" dt="2020-04-17T07:44:22.052" v="1151" actId="2696"/>
          <pc:sldLayoutMkLst>
            <pc:docMk/>
            <pc:sldMasterMk cId="2562534186" sldId="2147485488"/>
            <pc:sldLayoutMk cId="1864433332" sldId="2147485506"/>
          </pc:sldLayoutMkLst>
        </pc:sldLayoutChg>
        <pc:sldLayoutChg chg="del">
          <pc:chgData name="Joe Shen" userId="72d56720-d37e-426b-b58a-f25ed0f4bf71" providerId="ADAL" clId="{CBE0ABC6-F343-49E2-A316-0B13E0F799FA}" dt="2020-04-17T07:44:22.065" v="1152" actId="2696"/>
          <pc:sldLayoutMkLst>
            <pc:docMk/>
            <pc:sldMasterMk cId="2562534186" sldId="2147485488"/>
            <pc:sldLayoutMk cId="1780333440" sldId="2147485507"/>
          </pc:sldLayoutMkLst>
        </pc:sldLayoutChg>
        <pc:sldLayoutChg chg="del">
          <pc:chgData name="Joe Shen" userId="72d56720-d37e-426b-b58a-f25ed0f4bf71" providerId="ADAL" clId="{CBE0ABC6-F343-49E2-A316-0B13E0F799FA}" dt="2020-04-17T07:44:22.066" v="1153" actId="2696"/>
          <pc:sldLayoutMkLst>
            <pc:docMk/>
            <pc:sldMasterMk cId="2562534186" sldId="2147485488"/>
            <pc:sldLayoutMk cId="3628049854" sldId="2147485508"/>
          </pc:sldLayoutMkLst>
        </pc:sldLayoutChg>
        <pc:sldLayoutChg chg="del">
          <pc:chgData name="Joe Shen" userId="72d56720-d37e-426b-b58a-f25ed0f4bf71" providerId="ADAL" clId="{CBE0ABC6-F343-49E2-A316-0B13E0F799FA}" dt="2020-04-17T07:44:22.067" v="1154" actId="2696"/>
          <pc:sldLayoutMkLst>
            <pc:docMk/>
            <pc:sldMasterMk cId="2562534186" sldId="2147485488"/>
            <pc:sldLayoutMk cId="2280060053" sldId="2147485509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19.689" v="110" actId="2696"/>
        <pc:sldMasterMkLst>
          <pc:docMk/>
          <pc:sldMasterMk cId="3115545461" sldId="2147485510"/>
        </pc:sldMasterMkLst>
        <pc:sldLayoutChg chg="del">
          <pc:chgData name="Joe Shen" userId="72d56720-d37e-426b-b58a-f25ed0f4bf71" providerId="ADAL" clId="{CBE0ABC6-F343-49E2-A316-0B13E0F799FA}" dt="2020-04-17T07:44:19.568" v="90" actId="2696"/>
          <pc:sldLayoutMkLst>
            <pc:docMk/>
            <pc:sldMasterMk cId="3115545461" sldId="2147485510"/>
            <pc:sldLayoutMk cId="986973692" sldId="2147485511"/>
          </pc:sldLayoutMkLst>
        </pc:sldLayoutChg>
        <pc:sldLayoutChg chg="del">
          <pc:chgData name="Joe Shen" userId="72d56720-d37e-426b-b58a-f25ed0f4bf71" providerId="ADAL" clId="{CBE0ABC6-F343-49E2-A316-0B13E0F799FA}" dt="2020-04-17T07:44:19.568" v="91" actId="2696"/>
          <pc:sldLayoutMkLst>
            <pc:docMk/>
            <pc:sldMasterMk cId="3115545461" sldId="2147485510"/>
            <pc:sldLayoutMk cId="3747610327" sldId="2147485512"/>
          </pc:sldLayoutMkLst>
        </pc:sldLayoutChg>
        <pc:sldLayoutChg chg="del">
          <pc:chgData name="Joe Shen" userId="72d56720-d37e-426b-b58a-f25ed0f4bf71" providerId="ADAL" clId="{CBE0ABC6-F343-49E2-A316-0B13E0F799FA}" dt="2020-04-17T07:44:19.569" v="92" actId="2696"/>
          <pc:sldLayoutMkLst>
            <pc:docMk/>
            <pc:sldMasterMk cId="3115545461" sldId="2147485510"/>
            <pc:sldLayoutMk cId="2315072369" sldId="2147485513"/>
          </pc:sldLayoutMkLst>
        </pc:sldLayoutChg>
        <pc:sldLayoutChg chg="del">
          <pc:chgData name="Joe Shen" userId="72d56720-d37e-426b-b58a-f25ed0f4bf71" providerId="ADAL" clId="{CBE0ABC6-F343-49E2-A316-0B13E0F799FA}" dt="2020-04-17T07:44:19.570" v="93" actId="2696"/>
          <pc:sldLayoutMkLst>
            <pc:docMk/>
            <pc:sldMasterMk cId="3115545461" sldId="2147485510"/>
            <pc:sldLayoutMk cId="131927905" sldId="2147485514"/>
          </pc:sldLayoutMkLst>
        </pc:sldLayoutChg>
        <pc:sldLayoutChg chg="del">
          <pc:chgData name="Joe Shen" userId="72d56720-d37e-426b-b58a-f25ed0f4bf71" providerId="ADAL" clId="{CBE0ABC6-F343-49E2-A316-0B13E0F799FA}" dt="2020-04-17T07:44:19.571" v="94" actId="2696"/>
          <pc:sldLayoutMkLst>
            <pc:docMk/>
            <pc:sldMasterMk cId="3115545461" sldId="2147485510"/>
            <pc:sldLayoutMk cId="125277195" sldId="2147485515"/>
          </pc:sldLayoutMkLst>
        </pc:sldLayoutChg>
        <pc:sldLayoutChg chg="del">
          <pc:chgData name="Joe Shen" userId="72d56720-d37e-426b-b58a-f25ed0f4bf71" providerId="ADAL" clId="{CBE0ABC6-F343-49E2-A316-0B13E0F799FA}" dt="2020-04-17T07:44:19.582" v="95" actId="2696"/>
          <pc:sldLayoutMkLst>
            <pc:docMk/>
            <pc:sldMasterMk cId="3115545461" sldId="2147485510"/>
            <pc:sldLayoutMk cId="2837540745" sldId="2147485516"/>
          </pc:sldLayoutMkLst>
        </pc:sldLayoutChg>
        <pc:sldLayoutChg chg="del">
          <pc:chgData name="Joe Shen" userId="72d56720-d37e-426b-b58a-f25ed0f4bf71" providerId="ADAL" clId="{CBE0ABC6-F343-49E2-A316-0B13E0F799FA}" dt="2020-04-17T07:44:19.593" v="96" actId="2696"/>
          <pc:sldLayoutMkLst>
            <pc:docMk/>
            <pc:sldMasterMk cId="3115545461" sldId="2147485510"/>
            <pc:sldLayoutMk cId="4114628528" sldId="2147485517"/>
          </pc:sldLayoutMkLst>
        </pc:sldLayoutChg>
        <pc:sldLayoutChg chg="del">
          <pc:chgData name="Joe Shen" userId="72d56720-d37e-426b-b58a-f25ed0f4bf71" providerId="ADAL" clId="{CBE0ABC6-F343-49E2-A316-0B13E0F799FA}" dt="2020-04-17T07:44:19.594" v="97" actId="2696"/>
          <pc:sldLayoutMkLst>
            <pc:docMk/>
            <pc:sldMasterMk cId="3115545461" sldId="2147485510"/>
            <pc:sldLayoutMk cId="372782689" sldId="2147485518"/>
          </pc:sldLayoutMkLst>
        </pc:sldLayoutChg>
        <pc:sldLayoutChg chg="del">
          <pc:chgData name="Joe Shen" userId="72d56720-d37e-426b-b58a-f25ed0f4bf71" providerId="ADAL" clId="{CBE0ABC6-F343-49E2-A316-0B13E0F799FA}" dt="2020-04-17T07:44:19.605" v="98" actId="2696"/>
          <pc:sldLayoutMkLst>
            <pc:docMk/>
            <pc:sldMasterMk cId="3115545461" sldId="2147485510"/>
            <pc:sldLayoutMk cId="3929783195" sldId="2147485519"/>
          </pc:sldLayoutMkLst>
        </pc:sldLayoutChg>
        <pc:sldLayoutChg chg="del">
          <pc:chgData name="Joe Shen" userId="72d56720-d37e-426b-b58a-f25ed0f4bf71" providerId="ADAL" clId="{CBE0ABC6-F343-49E2-A316-0B13E0F799FA}" dt="2020-04-17T07:44:19.606" v="99" actId="2696"/>
          <pc:sldLayoutMkLst>
            <pc:docMk/>
            <pc:sldMasterMk cId="3115545461" sldId="2147485510"/>
            <pc:sldLayoutMk cId="1393772233" sldId="2147485520"/>
          </pc:sldLayoutMkLst>
        </pc:sldLayoutChg>
        <pc:sldLayoutChg chg="del">
          <pc:chgData name="Joe Shen" userId="72d56720-d37e-426b-b58a-f25ed0f4bf71" providerId="ADAL" clId="{CBE0ABC6-F343-49E2-A316-0B13E0F799FA}" dt="2020-04-17T07:44:19.607" v="100" actId="2696"/>
          <pc:sldLayoutMkLst>
            <pc:docMk/>
            <pc:sldMasterMk cId="3115545461" sldId="2147485510"/>
            <pc:sldLayoutMk cId="4031829866" sldId="2147485521"/>
          </pc:sldLayoutMkLst>
        </pc:sldLayoutChg>
        <pc:sldLayoutChg chg="del">
          <pc:chgData name="Joe Shen" userId="72d56720-d37e-426b-b58a-f25ed0f4bf71" providerId="ADAL" clId="{CBE0ABC6-F343-49E2-A316-0B13E0F799FA}" dt="2020-04-17T07:44:19.608" v="101" actId="2696"/>
          <pc:sldLayoutMkLst>
            <pc:docMk/>
            <pc:sldMasterMk cId="3115545461" sldId="2147485510"/>
            <pc:sldLayoutMk cId="840897889" sldId="2147485522"/>
          </pc:sldLayoutMkLst>
        </pc:sldLayoutChg>
        <pc:sldLayoutChg chg="del">
          <pc:chgData name="Joe Shen" userId="72d56720-d37e-426b-b58a-f25ed0f4bf71" providerId="ADAL" clId="{CBE0ABC6-F343-49E2-A316-0B13E0F799FA}" dt="2020-04-17T07:44:19.619" v="102" actId="2696"/>
          <pc:sldLayoutMkLst>
            <pc:docMk/>
            <pc:sldMasterMk cId="3115545461" sldId="2147485510"/>
            <pc:sldLayoutMk cId="3572028976" sldId="2147485523"/>
          </pc:sldLayoutMkLst>
        </pc:sldLayoutChg>
        <pc:sldLayoutChg chg="del">
          <pc:chgData name="Joe Shen" userId="72d56720-d37e-426b-b58a-f25ed0f4bf71" providerId="ADAL" clId="{CBE0ABC6-F343-49E2-A316-0B13E0F799FA}" dt="2020-04-17T07:44:19.630" v="103" actId="2696"/>
          <pc:sldLayoutMkLst>
            <pc:docMk/>
            <pc:sldMasterMk cId="3115545461" sldId="2147485510"/>
            <pc:sldLayoutMk cId="3031620528" sldId="2147485524"/>
          </pc:sldLayoutMkLst>
        </pc:sldLayoutChg>
        <pc:sldLayoutChg chg="del">
          <pc:chgData name="Joe Shen" userId="72d56720-d37e-426b-b58a-f25ed0f4bf71" providerId="ADAL" clId="{CBE0ABC6-F343-49E2-A316-0B13E0F799FA}" dt="2020-04-17T07:44:19.642" v="104" actId="2696"/>
          <pc:sldLayoutMkLst>
            <pc:docMk/>
            <pc:sldMasterMk cId="3115545461" sldId="2147485510"/>
            <pc:sldLayoutMk cId="3666848785" sldId="2147485525"/>
          </pc:sldLayoutMkLst>
        </pc:sldLayoutChg>
        <pc:sldLayoutChg chg="del">
          <pc:chgData name="Joe Shen" userId="72d56720-d37e-426b-b58a-f25ed0f4bf71" providerId="ADAL" clId="{CBE0ABC6-F343-49E2-A316-0B13E0F799FA}" dt="2020-04-17T07:44:19.643" v="105" actId="2696"/>
          <pc:sldLayoutMkLst>
            <pc:docMk/>
            <pc:sldMasterMk cId="3115545461" sldId="2147485510"/>
            <pc:sldLayoutMk cId="3711337280" sldId="2147485526"/>
          </pc:sldLayoutMkLst>
        </pc:sldLayoutChg>
        <pc:sldLayoutChg chg="del">
          <pc:chgData name="Joe Shen" userId="72d56720-d37e-426b-b58a-f25ed0f4bf71" providerId="ADAL" clId="{CBE0ABC6-F343-49E2-A316-0B13E0F799FA}" dt="2020-04-17T07:44:19.654" v="106" actId="2696"/>
          <pc:sldLayoutMkLst>
            <pc:docMk/>
            <pc:sldMasterMk cId="3115545461" sldId="2147485510"/>
            <pc:sldLayoutMk cId="1315822052" sldId="2147485527"/>
          </pc:sldLayoutMkLst>
        </pc:sldLayoutChg>
        <pc:sldLayoutChg chg="del">
          <pc:chgData name="Joe Shen" userId="72d56720-d37e-426b-b58a-f25ed0f4bf71" providerId="ADAL" clId="{CBE0ABC6-F343-49E2-A316-0B13E0F799FA}" dt="2020-04-17T07:44:19.665" v="107" actId="2696"/>
          <pc:sldLayoutMkLst>
            <pc:docMk/>
            <pc:sldMasterMk cId="3115545461" sldId="2147485510"/>
            <pc:sldLayoutMk cId="3056289080" sldId="2147485528"/>
          </pc:sldLayoutMkLst>
        </pc:sldLayoutChg>
        <pc:sldLayoutChg chg="del">
          <pc:chgData name="Joe Shen" userId="72d56720-d37e-426b-b58a-f25ed0f4bf71" providerId="ADAL" clId="{CBE0ABC6-F343-49E2-A316-0B13E0F799FA}" dt="2020-04-17T07:44:19.676" v="108" actId="2696"/>
          <pc:sldLayoutMkLst>
            <pc:docMk/>
            <pc:sldMasterMk cId="3115545461" sldId="2147485510"/>
            <pc:sldLayoutMk cId="2815769050" sldId="2147485529"/>
          </pc:sldLayoutMkLst>
        </pc:sldLayoutChg>
        <pc:sldLayoutChg chg="del">
          <pc:chgData name="Joe Shen" userId="72d56720-d37e-426b-b58a-f25ed0f4bf71" providerId="ADAL" clId="{CBE0ABC6-F343-49E2-A316-0B13E0F799FA}" dt="2020-04-17T07:44:19.677" v="109" actId="2696"/>
          <pc:sldLayoutMkLst>
            <pc:docMk/>
            <pc:sldMasterMk cId="3115545461" sldId="2147485510"/>
            <pc:sldLayoutMk cId="526506709" sldId="2147485531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389" v="384" actId="2696"/>
        <pc:sldMasterMkLst>
          <pc:docMk/>
          <pc:sldMasterMk cId="3692030166" sldId="2147485532"/>
        </pc:sldMasterMkLst>
        <pc:sldLayoutChg chg="del">
          <pc:chgData name="Joe Shen" userId="72d56720-d37e-426b-b58a-f25ed0f4bf71" providerId="ADAL" clId="{CBE0ABC6-F343-49E2-A316-0B13E0F799FA}" dt="2020-04-17T07:44:20.374" v="365" actId="2696"/>
          <pc:sldLayoutMkLst>
            <pc:docMk/>
            <pc:sldMasterMk cId="3692030166" sldId="2147485532"/>
            <pc:sldLayoutMk cId="3924128170" sldId="2147485533"/>
          </pc:sldLayoutMkLst>
        </pc:sldLayoutChg>
        <pc:sldLayoutChg chg="del">
          <pc:chgData name="Joe Shen" userId="72d56720-d37e-426b-b58a-f25ed0f4bf71" providerId="ADAL" clId="{CBE0ABC6-F343-49E2-A316-0B13E0F799FA}" dt="2020-04-17T07:44:20.375" v="366" actId="2696"/>
          <pc:sldLayoutMkLst>
            <pc:docMk/>
            <pc:sldMasterMk cId="3692030166" sldId="2147485532"/>
            <pc:sldLayoutMk cId="2579679547" sldId="2147485534"/>
          </pc:sldLayoutMkLst>
        </pc:sldLayoutChg>
        <pc:sldLayoutChg chg="del">
          <pc:chgData name="Joe Shen" userId="72d56720-d37e-426b-b58a-f25ed0f4bf71" providerId="ADAL" clId="{CBE0ABC6-F343-49E2-A316-0B13E0F799FA}" dt="2020-04-17T07:44:20.376" v="367" actId="2696"/>
          <pc:sldLayoutMkLst>
            <pc:docMk/>
            <pc:sldMasterMk cId="3692030166" sldId="2147485532"/>
            <pc:sldLayoutMk cId="3819208830" sldId="2147485535"/>
          </pc:sldLayoutMkLst>
        </pc:sldLayoutChg>
        <pc:sldLayoutChg chg="del">
          <pc:chgData name="Joe Shen" userId="72d56720-d37e-426b-b58a-f25ed0f4bf71" providerId="ADAL" clId="{CBE0ABC6-F343-49E2-A316-0B13E0F799FA}" dt="2020-04-17T07:44:20.377" v="368" actId="2696"/>
          <pc:sldLayoutMkLst>
            <pc:docMk/>
            <pc:sldMasterMk cId="3692030166" sldId="2147485532"/>
            <pc:sldLayoutMk cId="1717933367" sldId="2147485536"/>
          </pc:sldLayoutMkLst>
        </pc:sldLayoutChg>
        <pc:sldLayoutChg chg="del">
          <pc:chgData name="Joe Shen" userId="72d56720-d37e-426b-b58a-f25ed0f4bf71" providerId="ADAL" clId="{CBE0ABC6-F343-49E2-A316-0B13E0F799FA}" dt="2020-04-17T07:44:20.377" v="369" actId="2696"/>
          <pc:sldLayoutMkLst>
            <pc:docMk/>
            <pc:sldMasterMk cId="3692030166" sldId="2147485532"/>
            <pc:sldLayoutMk cId="3944065739" sldId="2147485537"/>
          </pc:sldLayoutMkLst>
        </pc:sldLayoutChg>
        <pc:sldLayoutChg chg="del">
          <pc:chgData name="Joe Shen" userId="72d56720-d37e-426b-b58a-f25ed0f4bf71" providerId="ADAL" clId="{CBE0ABC6-F343-49E2-A316-0B13E0F799FA}" dt="2020-04-17T07:44:20.378" v="370" actId="2696"/>
          <pc:sldLayoutMkLst>
            <pc:docMk/>
            <pc:sldMasterMk cId="3692030166" sldId="2147485532"/>
            <pc:sldLayoutMk cId="1613701367" sldId="2147485538"/>
          </pc:sldLayoutMkLst>
        </pc:sldLayoutChg>
        <pc:sldLayoutChg chg="del">
          <pc:chgData name="Joe Shen" userId="72d56720-d37e-426b-b58a-f25ed0f4bf71" providerId="ADAL" clId="{CBE0ABC6-F343-49E2-A316-0B13E0F799FA}" dt="2020-04-17T07:44:20.379" v="371" actId="2696"/>
          <pc:sldLayoutMkLst>
            <pc:docMk/>
            <pc:sldMasterMk cId="3692030166" sldId="2147485532"/>
            <pc:sldLayoutMk cId="1601472186" sldId="2147485539"/>
          </pc:sldLayoutMkLst>
        </pc:sldLayoutChg>
        <pc:sldLayoutChg chg="del">
          <pc:chgData name="Joe Shen" userId="72d56720-d37e-426b-b58a-f25ed0f4bf71" providerId="ADAL" clId="{CBE0ABC6-F343-49E2-A316-0B13E0F799FA}" dt="2020-04-17T07:44:20.380" v="372" actId="2696"/>
          <pc:sldLayoutMkLst>
            <pc:docMk/>
            <pc:sldMasterMk cId="3692030166" sldId="2147485532"/>
            <pc:sldLayoutMk cId="4082259576" sldId="2147485540"/>
          </pc:sldLayoutMkLst>
        </pc:sldLayoutChg>
        <pc:sldLayoutChg chg="del">
          <pc:chgData name="Joe Shen" userId="72d56720-d37e-426b-b58a-f25ed0f4bf71" providerId="ADAL" clId="{CBE0ABC6-F343-49E2-A316-0B13E0F799FA}" dt="2020-04-17T07:44:20.381" v="373" actId="2696"/>
          <pc:sldLayoutMkLst>
            <pc:docMk/>
            <pc:sldMasterMk cId="3692030166" sldId="2147485532"/>
            <pc:sldLayoutMk cId="1168685517" sldId="2147485541"/>
          </pc:sldLayoutMkLst>
        </pc:sldLayoutChg>
        <pc:sldLayoutChg chg="del">
          <pc:chgData name="Joe Shen" userId="72d56720-d37e-426b-b58a-f25ed0f4bf71" providerId="ADAL" clId="{CBE0ABC6-F343-49E2-A316-0B13E0F799FA}" dt="2020-04-17T07:44:20.382" v="374" actId="2696"/>
          <pc:sldLayoutMkLst>
            <pc:docMk/>
            <pc:sldMasterMk cId="3692030166" sldId="2147485532"/>
            <pc:sldLayoutMk cId="3505250577" sldId="2147485542"/>
          </pc:sldLayoutMkLst>
        </pc:sldLayoutChg>
        <pc:sldLayoutChg chg="del">
          <pc:chgData name="Joe Shen" userId="72d56720-d37e-426b-b58a-f25ed0f4bf71" providerId="ADAL" clId="{CBE0ABC6-F343-49E2-A316-0B13E0F799FA}" dt="2020-04-17T07:44:20.383" v="375" actId="2696"/>
          <pc:sldLayoutMkLst>
            <pc:docMk/>
            <pc:sldMasterMk cId="3692030166" sldId="2147485532"/>
            <pc:sldLayoutMk cId="3605609776" sldId="2147485543"/>
          </pc:sldLayoutMkLst>
        </pc:sldLayoutChg>
        <pc:sldLayoutChg chg="del">
          <pc:chgData name="Joe Shen" userId="72d56720-d37e-426b-b58a-f25ed0f4bf71" providerId="ADAL" clId="{CBE0ABC6-F343-49E2-A316-0B13E0F799FA}" dt="2020-04-17T07:44:20.383" v="376" actId="2696"/>
          <pc:sldLayoutMkLst>
            <pc:docMk/>
            <pc:sldMasterMk cId="3692030166" sldId="2147485532"/>
            <pc:sldLayoutMk cId="1187945296" sldId="2147485544"/>
          </pc:sldLayoutMkLst>
        </pc:sldLayoutChg>
        <pc:sldLayoutChg chg="del">
          <pc:chgData name="Joe Shen" userId="72d56720-d37e-426b-b58a-f25ed0f4bf71" providerId="ADAL" clId="{CBE0ABC6-F343-49E2-A316-0B13E0F799FA}" dt="2020-04-17T07:44:20.384" v="377" actId="2696"/>
          <pc:sldLayoutMkLst>
            <pc:docMk/>
            <pc:sldMasterMk cId="3692030166" sldId="2147485532"/>
            <pc:sldLayoutMk cId="2845439816" sldId="2147485545"/>
          </pc:sldLayoutMkLst>
        </pc:sldLayoutChg>
        <pc:sldLayoutChg chg="del">
          <pc:chgData name="Joe Shen" userId="72d56720-d37e-426b-b58a-f25ed0f4bf71" providerId="ADAL" clId="{CBE0ABC6-F343-49E2-A316-0B13E0F799FA}" dt="2020-04-17T07:44:20.385" v="378" actId="2696"/>
          <pc:sldLayoutMkLst>
            <pc:docMk/>
            <pc:sldMasterMk cId="3692030166" sldId="2147485532"/>
            <pc:sldLayoutMk cId="4235516190" sldId="2147485546"/>
          </pc:sldLayoutMkLst>
        </pc:sldLayoutChg>
        <pc:sldLayoutChg chg="del">
          <pc:chgData name="Joe Shen" userId="72d56720-d37e-426b-b58a-f25ed0f4bf71" providerId="ADAL" clId="{CBE0ABC6-F343-49E2-A316-0B13E0F799FA}" dt="2020-04-17T07:44:20.385" v="379" actId="2696"/>
          <pc:sldLayoutMkLst>
            <pc:docMk/>
            <pc:sldMasterMk cId="3692030166" sldId="2147485532"/>
            <pc:sldLayoutMk cId="1251326346" sldId="2147485547"/>
          </pc:sldLayoutMkLst>
        </pc:sldLayoutChg>
        <pc:sldLayoutChg chg="del">
          <pc:chgData name="Joe Shen" userId="72d56720-d37e-426b-b58a-f25ed0f4bf71" providerId="ADAL" clId="{CBE0ABC6-F343-49E2-A316-0B13E0F799FA}" dt="2020-04-17T07:44:20.386" v="380" actId="2696"/>
          <pc:sldLayoutMkLst>
            <pc:docMk/>
            <pc:sldMasterMk cId="3692030166" sldId="2147485532"/>
            <pc:sldLayoutMk cId="1268100490" sldId="2147485548"/>
          </pc:sldLayoutMkLst>
        </pc:sldLayoutChg>
        <pc:sldLayoutChg chg="del">
          <pc:chgData name="Joe Shen" userId="72d56720-d37e-426b-b58a-f25ed0f4bf71" providerId="ADAL" clId="{CBE0ABC6-F343-49E2-A316-0B13E0F799FA}" dt="2020-04-17T07:44:20.387" v="381" actId="2696"/>
          <pc:sldLayoutMkLst>
            <pc:docMk/>
            <pc:sldMasterMk cId="3692030166" sldId="2147485532"/>
            <pc:sldLayoutMk cId="759113590" sldId="2147485549"/>
          </pc:sldLayoutMkLst>
        </pc:sldLayoutChg>
        <pc:sldLayoutChg chg="del">
          <pc:chgData name="Joe Shen" userId="72d56720-d37e-426b-b58a-f25ed0f4bf71" providerId="ADAL" clId="{CBE0ABC6-F343-49E2-A316-0B13E0F799FA}" dt="2020-04-17T07:44:20.387" v="382" actId="2696"/>
          <pc:sldLayoutMkLst>
            <pc:docMk/>
            <pc:sldMasterMk cId="3692030166" sldId="2147485532"/>
            <pc:sldLayoutMk cId="41141476" sldId="2147485550"/>
          </pc:sldLayoutMkLst>
        </pc:sldLayoutChg>
        <pc:sldLayoutChg chg="del">
          <pc:chgData name="Joe Shen" userId="72d56720-d37e-426b-b58a-f25ed0f4bf71" providerId="ADAL" clId="{CBE0ABC6-F343-49E2-A316-0B13E0F799FA}" dt="2020-04-17T07:44:20.388" v="383" actId="2696"/>
          <pc:sldLayoutMkLst>
            <pc:docMk/>
            <pc:sldMasterMk cId="3692030166" sldId="2147485532"/>
            <pc:sldLayoutMk cId="2208491758" sldId="2147485551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622" v="979" actId="2696"/>
        <pc:sldMasterMkLst>
          <pc:docMk/>
          <pc:sldMasterMk cId="2090577623" sldId="2147485681"/>
        </pc:sldMasterMkLst>
        <pc:sldLayoutChg chg="del">
          <pc:chgData name="Joe Shen" userId="72d56720-d37e-426b-b58a-f25ed0f4bf71" providerId="ADAL" clId="{CBE0ABC6-F343-49E2-A316-0B13E0F799FA}" dt="2020-04-17T07:44:21.609" v="961" actId="2696"/>
          <pc:sldLayoutMkLst>
            <pc:docMk/>
            <pc:sldMasterMk cId="2090577623" sldId="2147485681"/>
            <pc:sldLayoutMk cId="1365014631" sldId="2147485682"/>
          </pc:sldLayoutMkLst>
        </pc:sldLayoutChg>
        <pc:sldLayoutChg chg="del">
          <pc:chgData name="Joe Shen" userId="72d56720-d37e-426b-b58a-f25ed0f4bf71" providerId="ADAL" clId="{CBE0ABC6-F343-49E2-A316-0B13E0F799FA}" dt="2020-04-17T07:44:21.610" v="962" actId="2696"/>
          <pc:sldLayoutMkLst>
            <pc:docMk/>
            <pc:sldMasterMk cId="2090577623" sldId="2147485681"/>
            <pc:sldLayoutMk cId="913350851" sldId="2147485683"/>
          </pc:sldLayoutMkLst>
        </pc:sldLayoutChg>
        <pc:sldLayoutChg chg="del">
          <pc:chgData name="Joe Shen" userId="72d56720-d37e-426b-b58a-f25ed0f4bf71" providerId="ADAL" clId="{CBE0ABC6-F343-49E2-A316-0B13E0F799FA}" dt="2020-04-17T07:44:21.611" v="963" actId="2696"/>
          <pc:sldLayoutMkLst>
            <pc:docMk/>
            <pc:sldMasterMk cId="2090577623" sldId="2147485681"/>
            <pc:sldLayoutMk cId="1812775754" sldId="2147485684"/>
          </pc:sldLayoutMkLst>
        </pc:sldLayoutChg>
        <pc:sldLayoutChg chg="del">
          <pc:chgData name="Joe Shen" userId="72d56720-d37e-426b-b58a-f25ed0f4bf71" providerId="ADAL" clId="{CBE0ABC6-F343-49E2-A316-0B13E0F799FA}" dt="2020-04-17T07:44:21.611" v="964" actId="2696"/>
          <pc:sldLayoutMkLst>
            <pc:docMk/>
            <pc:sldMasterMk cId="2090577623" sldId="2147485681"/>
            <pc:sldLayoutMk cId="2548280104" sldId="2147485685"/>
          </pc:sldLayoutMkLst>
        </pc:sldLayoutChg>
        <pc:sldLayoutChg chg="del">
          <pc:chgData name="Joe Shen" userId="72d56720-d37e-426b-b58a-f25ed0f4bf71" providerId="ADAL" clId="{CBE0ABC6-F343-49E2-A316-0B13E0F799FA}" dt="2020-04-17T07:44:21.612" v="965" actId="2696"/>
          <pc:sldLayoutMkLst>
            <pc:docMk/>
            <pc:sldMasterMk cId="2090577623" sldId="2147485681"/>
            <pc:sldLayoutMk cId="4195390701" sldId="2147485686"/>
          </pc:sldLayoutMkLst>
        </pc:sldLayoutChg>
        <pc:sldLayoutChg chg="del">
          <pc:chgData name="Joe Shen" userId="72d56720-d37e-426b-b58a-f25ed0f4bf71" providerId="ADAL" clId="{CBE0ABC6-F343-49E2-A316-0B13E0F799FA}" dt="2020-04-17T07:44:21.613" v="966" actId="2696"/>
          <pc:sldLayoutMkLst>
            <pc:docMk/>
            <pc:sldMasterMk cId="2090577623" sldId="2147485681"/>
            <pc:sldLayoutMk cId="606978227" sldId="2147485687"/>
          </pc:sldLayoutMkLst>
        </pc:sldLayoutChg>
        <pc:sldLayoutChg chg="del">
          <pc:chgData name="Joe Shen" userId="72d56720-d37e-426b-b58a-f25ed0f4bf71" providerId="ADAL" clId="{CBE0ABC6-F343-49E2-A316-0B13E0F799FA}" dt="2020-04-17T07:44:21.613" v="967" actId="2696"/>
          <pc:sldLayoutMkLst>
            <pc:docMk/>
            <pc:sldMasterMk cId="2090577623" sldId="2147485681"/>
            <pc:sldLayoutMk cId="2575212517" sldId="2147485688"/>
          </pc:sldLayoutMkLst>
        </pc:sldLayoutChg>
        <pc:sldLayoutChg chg="del">
          <pc:chgData name="Joe Shen" userId="72d56720-d37e-426b-b58a-f25ed0f4bf71" providerId="ADAL" clId="{CBE0ABC6-F343-49E2-A316-0B13E0F799FA}" dt="2020-04-17T07:44:21.614" v="968" actId="2696"/>
          <pc:sldLayoutMkLst>
            <pc:docMk/>
            <pc:sldMasterMk cId="2090577623" sldId="2147485681"/>
            <pc:sldLayoutMk cId="2133857624" sldId="2147485689"/>
          </pc:sldLayoutMkLst>
        </pc:sldLayoutChg>
        <pc:sldLayoutChg chg="del">
          <pc:chgData name="Joe Shen" userId="72d56720-d37e-426b-b58a-f25ed0f4bf71" providerId="ADAL" clId="{CBE0ABC6-F343-49E2-A316-0B13E0F799FA}" dt="2020-04-17T07:44:21.615" v="969" actId="2696"/>
          <pc:sldLayoutMkLst>
            <pc:docMk/>
            <pc:sldMasterMk cId="2090577623" sldId="2147485681"/>
            <pc:sldLayoutMk cId="68038702" sldId="2147485690"/>
          </pc:sldLayoutMkLst>
        </pc:sldLayoutChg>
        <pc:sldLayoutChg chg="del">
          <pc:chgData name="Joe Shen" userId="72d56720-d37e-426b-b58a-f25ed0f4bf71" providerId="ADAL" clId="{CBE0ABC6-F343-49E2-A316-0B13E0F799FA}" dt="2020-04-17T07:44:21.615" v="970" actId="2696"/>
          <pc:sldLayoutMkLst>
            <pc:docMk/>
            <pc:sldMasterMk cId="2090577623" sldId="2147485681"/>
            <pc:sldLayoutMk cId="2186449780" sldId="2147485691"/>
          </pc:sldLayoutMkLst>
        </pc:sldLayoutChg>
        <pc:sldLayoutChg chg="del">
          <pc:chgData name="Joe Shen" userId="72d56720-d37e-426b-b58a-f25ed0f4bf71" providerId="ADAL" clId="{CBE0ABC6-F343-49E2-A316-0B13E0F799FA}" dt="2020-04-17T07:44:21.616" v="971" actId="2696"/>
          <pc:sldLayoutMkLst>
            <pc:docMk/>
            <pc:sldMasterMk cId="2090577623" sldId="2147485681"/>
            <pc:sldLayoutMk cId="1529739800" sldId="2147485692"/>
          </pc:sldLayoutMkLst>
        </pc:sldLayoutChg>
        <pc:sldLayoutChg chg="del">
          <pc:chgData name="Joe Shen" userId="72d56720-d37e-426b-b58a-f25ed0f4bf71" providerId="ADAL" clId="{CBE0ABC6-F343-49E2-A316-0B13E0F799FA}" dt="2020-04-17T07:44:21.617" v="972" actId="2696"/>
          <pc:sldLayoutMkLst>
            <pc:docMk/>
            <pc:sldMasterMk cId="2090577623" sldId="2147485681"/>
            <pc:sldLayoutMk cId="441477944" sldId="2147485694"/>
          </pc:sldLayoutMkLst>
        </pc:sldLayoutChg>
        <pc:sldLayoutChg chg="del">
          <pc:chgData name="Joe Shen" userId="72d56720-d37e-426b-b58a-f25ed0f4bf71" providerId="ADAL" clId="{CBE0ABC6-F343-49E2-A316-0B13E0F799FA}" dt="2020-04-17T07:44:21.617" v="973" actId="2696"/>
          <pc:sldLayoutMkLst>
            <pc:docMk/>
            <pc:sldMasterMk cId="2090577623" sldId="2147485681"/>
            <pc:sldLayoutMk cId="2916436096" sldId="2147485695"/>
          </pc:sldLayoutMkLst>
        </pc:sldLayoutChg>
        <pc:sldLayoutChg chg="del">
          <pc:chgData name="Joe Shen" userId="72d56720-d37e-426b-b58a-f25ed0f4bf71" providerId="ADAL" clId="{CBE0ABC6-F343-49E2-A316-0B13E0F799FA}" dt="2020-04-17T07:44:21.618" v="974" actId="2696"/>
          <pc:sldLayoutMkLst>
            <pc:docMk/>
            <pc:sldMasterMk cId="2090577623" sldId="2147485681"/>
            <pc:sldLayoutMk cId="2322358654" sldId="2147485696"/>
          </pc:sldLayoutMkLst>
        </pc:sldLayoutChg>
        <pc:sldLayoutChg chg="del">
          <pc:chgData name="Joe Shen" userId="72d56720-d37e-426b-b58a-f25ed0f4bf71" providerId="ADAL" clId="{CBE0ABC6-F343-49E2-A316-0B13E0F799FA}" dt="2020-04-17T07:44:21.619" v="975" actId="2696"/>
          <pc:sldLayoutMkLst>
            <pc:docMk/>
            <pc:sldMasterMk cId="2090577623" sldId="2147485681"/>
            <pc:sldLayoutMk cId="604013012" sldId="2147485697"/>
          </pc:sldLayoutMkLst>
        </pc:sldLayoutChg>
        <pc:sldLayoutChg chg="del">
          <pc:chgData name="Joe Shen" userId="72d56720-d37e-426b-b58a-f25ed0f4bf71" providerId="ADAL" clId="{CBE0ABC6-F343-49E2-A316-0B13E0F799FA}" dt="2020-04-17T07:44:21.619" v="976" actId="2696"/>
          <pc:sldLayoutMkLst>
            <pc:docMk/>
            <pc:sldMasterMk cId="2090577623" sldId="2147485681"/>
            <pc:sldLayoutMk cId="3039719172" sldId="2147485698"/>
          </pc:sldLayoutMkLst>
        </pc:sldLayoutChg>
        <pc:sldLayoutChg chg="del">
          <pc:chgData name="Joe Shen" userId="72d56720-d37e-426b-b58a-f25ed0f4bf71" providerId="ADAL" clId="{CBE0ABC6-F343-49E2-A316-0B13E0F799FA}" dt="2020-04-17T07:44:21.620" v="977" actId="2696"/>
          <pc:sldLayoutMkLst>
            <pc:docMk/>
            <pc:sldMasterMk cId="2090577623" sldId="2147485681"/>
            <pc:sldLayoutMk cId="3397517622" sldId="2147485699"/>
          </pc:sldLayoutMkLst>
        </pc:sldLayoutChg>
        <pc:sldLayoutChg chg="del">
          <pc:chgData name="Joe Shen" userId="72d56720-d37e-426b-b58a-f25ed0f4bf71" providerId="ADAL" clId="{CBE0ABC6-F343-49E2-A316-0B13E0F799FA}" dt="2020-04-17T07:44:21.621" v="978" actId="2696"/>
          <pc:sldLayoutMkLst>
            <pc:docMk/>
            <pc:sldMasterMk cId="2090577623" sldId="2147485681"/>
            <pc:sldLayoutMk cId="3359008749" sldId="2147485700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19.826" v="150" actId="2696"/>
        <pc:sldMasterMkLst>
          <pc:docMk/>
          <pc:sldMasterMk cId="1386969889" sldId="2147485726"/>
        </pc:sldMasterMkLst>
        <pc:sldLayoutChg chg="del">
          <pc:chgData name="Joe Shen" userId="72d56720-d37e-426b-b58a-f25ed0f4bf71" providerId="ADAL" clId="{CBE0ABC6-F343-49E2-A316-0B13E0F799FA}" dt="2020-04-17T07:44:19.706" v="130" actId="2696"/>
          <pc:sldLayoutMkLst>
            <pc:docMk/>
            <pc:sldMasterMk cId="1386969889" sldId="2147485726"/>
            <pc:sldLayoutMk cId="1396406566" sldId="2147485727"/>
          </pc:sldLayoutMkLst>
        </pc:sldLayoutChg>
        <pc:sldLayoutChg chg="del">
          <pc:chgData name="Joe Shen" userId="72d56720-d37e-426b-b58a-f25ed0f4bf71" providerId="ADAL" clId="{CBE0ABC6-F343-49E2-A316-0B13E0F799FA}" dt="2020-04-17T07:44:19.707" v="131" actId="2696"/>
          <pc:sldLayoutMkLst>
            <pc:docMk/>
            <pc:sldMasterMk cId="1386969889" sldId="2147485726"/>
            <pc:sldLayoutMk cId="2713022817" sldId="2147485728"/>
          </pc:sldLayoutMkLst>
        </pc:sldLayoutChg>
        <pc:sldLayoutChg chg="del">
          <pc:chgData name="Joe Shen" userId="72d56720-d37e-426b-b58a-f25ed0f4bf71" providerId="ADAL" clId="{CBE0ABC6-F343-49E2-A316-0B13E0F799FA}" dt="2020-04-17T07:44:19.708" v="132" actId="2696"/>
          <pc:sldLayoutMkLst>
            <pc:docMk/>
            <pc:sldMasterMk cId="1386969889" sldId="2147485726"/>
            <pc:sldLayoutMk cId="1975395768" sldId="2147485729"/>
          </pc:sldLayoutMkLst>
        </pc:sldLayoutChg>
        <pc:sldLayoutChg chg="del">
          <pc:chgData name="Joe Shen" userId="72d56720-d37e-426b-b58a-f25ed0f4bf71" providerId="ADAL" clId="{CBE0ABC6-F343-49E2-A316-0B13E0F799FA}" dt="2020-04-17T07:44:19.708" v="133" actId="2696"/>
          <pc:sldLayoutMkLst>
            <pc:docMk/>
            <pc:sldMasterMk cId="1386969889" sldId="2147485726"/>
            <pc:sldLayoutMk cId="2410256562" sldId="2147485730"/>
          </pc:sldLayoutMkLst>
        </pc:sldLayoutChg>
        <pc:sldLayoutChg chg="del">
          <pc:chgData name="Joe Shen" userId="72d56720-d37e-426b-b58a-f25ed0f4bf71" providerId="ADAL" clId="{CBE0ABC6-F343-49E2-A316-0B13E0F799FA}" dt="2020-04-17T07:44:19.709" v="134" actId="2696"/>
          <pc:sldLayoutMkLst>
            <pc:docMk/>
            <pc:sldMasterMk cId="1386969889" sldId="2147485726"/>
            <pc:sldLayoutMk cId="3247059930" sldId="2147485731"/>
          </pc:sldLayoutMkLst>
        </pc:sldLayoutChg>
        <pc:sldLayoutChg chg="del">
          <pc:chgData name="Joe Shen" userId="72d56720-d37e-426b-b58a-f25ed0f4bf71" providerId="ADAL" clId="{CBE0ABC6-F343-49E2-A316-0B13E0F799FA}" dt="2020-04-17T07:44:19.721" v="135" actId="2696"/>
          <pc:sldLayoutMkLst>
            <pc:docMk/>
            <pc:sldMasterMk cId="1386969889" sldId="2147485726"/>
            <pc:sldLayoutMk cId="4014647524" sldId="2147485732"/>
          </pc:sldLayoutMkLst>
        </pc:sldLayoutChg>
        <pc:sldLayoutChg chg="del">
          <pc:chgData name="Joe Shen" userId="72d56720-d37e-426b-b58a-f25ed0f4bf71" providerId="ADAL" clId="{CBE0ABC6-F343-49E2-A316-0B13E0F799FA}" dt="2020-04-17T07:44:19.732" v="136" actId="2696"/>
          <pc:sldLayoutMkLst>
            <pc:docMk/>
            <pc:sldMasterMk cId="1386969889" sldId="2147485726"/>
            <pc:sldLayoutMk cId="3320497119" sldId="2147485733"/>
          </pc:sldLayoutMkLst>
        </pc:sldLayoutChg>
        <pc:sldLayoutChg chg="del">
          <pc:chgData name="Joe Shen" userId="72d56720-d37e-426b-b58a-f25ed0f4bf71" providerId="ADAL" clId="{CBE0ABC6-F343-49E2-A316-0B13E0F799FA}" dt="2020-04-17T07:44:19.733" v="137" actId="2696"/>
          <pc:sldLayoutMkLst>
            <pc:docMk/>
            <pc:sldMasterMk cId="1386969889" sldId="2147485726"/>
            <pc:sldLayoutMk cId="3304965803" sldId="2147485734"/>
          </pc:sldLayoutMkLst>
        </pc:sldLayoutChg>
        <pc:sldLayoutChg chg="del">
          <pc:chgData name="Joe Shen" userId="72d56720-d37e-426b-b58a-f25ed0f4bf71" providerId="ADAL" clId="{CBE0ABC6-F343-49E2-A316-0B13E0F799FA}" dt="2020-04-17T07:44:19.744" v="138" actId="2696"/>
          <pc:sldLayoutMkLst>
            <pc:docMk/>
            <pc:sldMasterMk cId="1386969889" sldId="2147485726"/>
            <pc:sldLayoutMk cId="1055641950" sldId="2147485735"/>
          </pc:sldLayoutMkLst>
        </pc:sldLayoutChg>
        <pc:sldLayoutChg chg="del">
          <pc:chgData name="Joe Shen" userId="72d56720-d37e-426b-b58a-f25ed0f4bf71" providerId="ADAL" clId="{CBE0ABC6-F343-49E2-A316-0B13E0F799FA}" dt="2020-04-17T07:44:19.745" v="139" actId="2696"/>
          <pc:sldLayoutMkLst>
            <pc:docMk/>
            <pc:sldMasterMk cId="1386969889" sldId="2147485726"/>
            <pc:sldLayoutMk cId="1938105335" sldId="2147485736"/>
          </pc:sldLayoutMkLst>
        </pc:sldLayoutChg>
        <pc:sldLayoutChg chg="del">
          <pc:chgData name="Joe Shen" userId="72d56720-d37e-426b-b58a-f25ed0f4bf71" providerId="ADAL" clId="{CBE0ABC6-F343-49E2-A316-0B13E0F799FA}" dt="2020-04-17T07:44:19.746" v="140" actId="2696"/>
          <pc:sldLayoutMkLst>
            <pc:docMk/>
            <pc:sldMasterMk cId="1386969889" sldId="2147485726"/>
            <pc:sldLayoutMk cId="3907990910" sldId="2147485737"/>
          </pc:sldLayoutMkLst>
        </pc:sldLayoutChg>
        <pc:sldLayoutChg chg="del">
          <pc:chgData name="Joe Shen" userId="72d56720-d37e-426b-b58a-f25ed0f4bf71" providerId="ADAL" clId="{CBE0ABC6-F343-49E2-A316-0B13E0F799FA}" dt="2020-04-17T07:44:19.746" v="141" actId="2696"/>
          <pc:sldLayoutMkLst>
            <pc:docMk/>
            <pc:sldMasterMk cId="1386969889" sldId="2147485726"/>
            <pc:sldLayoutMk cId="2216984041" sldId="2147485738"/>
          </pc:sldLayoutMkLst>
        </pc:sldLayoutChg>
        <pc:sldLayoutChg chg="del">
          <pc:chgData name="Joe Shen" userId="72d56720-d37e-426b-b58a-f25ed0f4bf71" providerId="ADAL" clId="{CBE0ABC6-F343-49E2-A316-0B13E0F799FA}" dt="2020-04-17T07:44:19.757" v="142" actId="2696"/>
          <pc:sldLayoutMkLst>
            <pc:docMk/>
            <pc:sldMasterMk cId="1386969889" sldId="2147485726"/>
            <pc:sldLayoutMk cId="3302000141" sldId="2147485739"/>
          </pc:sldLayoutMkLst>
        </pc:sldLayoutChg>
        <pc:sldLayoutChg chg="del">
          <pc:chgData name="Joe Shen" userId="72d56720-d37e-426b-b58a-f25ed0f4bf71" providerId="ADAL" clId="{CBE0ABC6-F343-49E2-A316-0B13E0F799FA}" dt="2020-04-17T07:44:19.768" v="143" actId="2696"/>
          <pc:sldLayoutMkLst>
            <pc:docMk/>
            <pc:sldMasterMk cId="1386969889" sldId="2147485726"/>
            <pc:sldLayoutMk cId="1080790514" sldId="2147485740"/>
          </pc:sldLayoutMkLst>
        </pc:sldLayoutChg>
        <pc:sldLayoutChg chg="del">
          <pc:chgData name="Joe Shen" userId="72d56720-d37e-426b-b58a-f25ed0f4bf71" providerId="ADAL" clId="{CBE0ABC6-F343-49E2-A316-0B13E0F799FA}" dt="2020-04-17T07:44:19.779" v="144" actId="2696"/>
          <pc:sldLayoutMkLst>
            <pc:docMk/>
            <pc:sldMasterMk cId="1386969889" sldId="2147485726"/>
            <pc:sldLayoutMk cId="1570251416" sldId="2147485741"/>
          </pc:sldLayoutMkLst>
        </pc:sldLayoutChg>
        <pc:sldLayoutChg chg="del">
          <pc:chgData name="Joe Shen" userId="72d56720-d37e-426b-b58a-f25ed0f4bf71" providerId="ADAL" clId="{CBE0ABC6-F343-49E2-A316-0B13E0F799FA}" dt="2020-04-17T07:44:19.781" v="145" actId="2696"/>
          <pc:sldLayoutMkLst>
            <pc:docMk/>
            <pc:sldMasterMk cId="1386969889" sldId="2147485726"/>
            <pc:sldLayoutMk cId="3469037977" sldId="2147485742"/>
          </pc:sldLayoutMkLst>
        </pc:sldLayoutChg>
        <pc:sldLayoutChg chg="del">
          <pc:chgData name="Joe Shen" userId="72d56720-d37e-426b-b58a-f25ed0f4bf71" providerId="ADAL" clId="{CBE0ABC6-F343-49E2-A316-0B13E0F799FA}" dt="2020-04-17T07:44:19.791" v="146" actId="2696"/>
          <pc:sldLayoutMkLst>
            <pc:docMk/>
            <pc:sldMasterMk cId="1386969889" sldId="2147485726"/>
            <pc:sldLayoutMk cId="2368018089" sldId="2147485743"/>
          </pc:sldLayoutMkLst>
        </pc:sldLayoutChg>
        <pc:sldLayoutChg chg="del">
          <pc:chgData name="Joe Shen" userId="72d56720-d37e-426b-b58a-f25ed0f4bf71" providerId="ADAL" clId="{CBE0ABC6-F343-49E2-A316-0B13E0F799FA}" dt="2020-04-17T07:44:19.803" v="147" actId="2696"/>
          <pc:sldLayoutMkLst>
            <pc:docMk/>
            <pc:sldMasterMk cId="1386969889" sldId="2147485726"/>
            <pc:sldLayoutMk cId="763465860" sldId="2147485744"/>
          </pc:sldLayoutMkLst>
        </pc:sldLayoutChg>
        <pc:sldLayoutChg chg="del">
          <pc:chgData name="Joe Shen" userId="72d56720-d37e-426b-b58a-f25ed0f4bf71" providerId="ADAL" clId="{CBE0ABC6-F343-49E2-A316-0B13E0F799FA}" dt="2020-04-17T07:44:19.814" v="148" actId="2696"/>
          <pc:sldLayoutMkLst>
            <pc:docMk/>
            <pc:sldMasterMk cId="1386969889" sldId="2147485726"/>
            <pc:sldLayoutMk cId="3657349164" sldId="2147485745"/>
          </pc:sldLayoutMkLst>
        </pc:sldLayoutChg>
        <pc:sldLayoutChg chg="del">
          <pc:chgData name="Joe Shen" userId="72d56720-d37e-426b-b58a-f25ed0f4bf71" providerId="ADAL" clId="{CBE0ABC6-F343-49E2-A316-0B13E0F799FA}" dt="2020-04-17T07:44:19.814" v="149" actId="2696"/>
          <pc:sldLayoutMkLst>
            <pc:docMk/>
            <pc:sldMasterMk cId="1386969889" sldId="2147485726"/>
            <pc:sldLayoutMk cId="432086905" sldId="2147485746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532" v="912" actId="2696"/>
        <pc:sldMasterMkLst>
          <pc:docMk/>
          <pc:sldMasterMk cId="2984767336" sldId="2147485783"/>
        </pc:sldMasterMkLst>
        <pc:sldLayoutChg chg="del">
          <pc:chgData name="Joe Shen" userId="72d56720-d37e-426b-b58a-f25ed0f4bf71" providerId="ADAL" clId="{CBE0ABC6-F343-49E2-A316-0B13E0F799FA}" dt="2020-04-17T07:44:21.517" v="894" actId="2696"/>
          <pc:sldLayoutMkLst>
            <pc:docMk/>
            <pc:sldMasterMk cId="2984767336" sldId="2147485783"/>
            <pc:sldLayoutMk cId="4148524087" sldId="2147485784"/>
          </pc:sldLayoutMkLst>
        </pc:sldLayoutChg>
        <pc:sldLayoutChg chg="del">
          <pc:chgData name="Joe Shen" userId="72d56720-d37e-426b-b58a-f25ed0f4bf71" providerId="ADAL" clId="{CBE0ABC6-F343-49E2-A316-0B13E0F799FA}" dt="2020-04-17T07:44:21.518" v="895" actId="2696"/>
          <pc:sldLayoutMkLst>
            <pc:docMk/>
            <pc:sldMasterMk cId="2984767336" sldId="2147485783"/>
            <pc:sldLayoutMk cId="2504337302" sldId="2147485785"/>
          </pc:sldLayoutMkLst>
        </pc:sldLayoutChg>
        <pc:sldLayoutChg chg="del">
          <pc:chgData name="Joe Shen" userId="72d56720-d37e-426b-b58a-f25ed0f4bf71" providerId="ADAL" clId="{CBE0ABC6-F343-49E2-A316-0B13E0F799FA}" dt="2020-04-17T07:44:21.518" v="896" actId="2696"/>
          <pc:sldLayoutMkLst>
            <pc:docMk/>
            <pc:sldMasterMk cId="2984767336" sldId="2147485783"/>
            <pc:sldLayoutMk cId="3669573095" sldId="2147485786"/>
          </pc:sldLayoutMkLst>
        </pc:sldLayoutChg>
        <pc:sldLayoutChg chg="del">
          <pc:chgData name="Joe Shen" userId="72d56720-d37e-426b-b58a-f25ed0f4bf71" providerId="ADAL" clId="{CBE0ABC6-F343-49E2-A316-0B13E0F799FA}" dt="2020-04-17T07:44:21.519" v="897" actId="2696"/>
          <pc:sldLayoutMkLst>
            <pc:docMk/>
            <pc:sldMasterMk cId="2984767336" sldId="2147485783"/>
            <pc:sldLayoutMk cId="835264931" sldId="2147485787"/>
          </pc:sldLayoutMkLst>
        </pc:sldLayoutChg>
        <pc:sldLayoutChg chg="del">
          <pc:chgData name="Joe Shen" userId="72d56720-d37e-426b-b58a-f25ed0f4bf71" providerId="ADAL" clId="{CBE0ABC6-F343-49E2-A316-0B13E0F799FA}" dt="2020-04-17T07:44:21.520" v="898" actId="2696"/>
          <pc:sldLayoutMkLst>
            <pc:docMk/>
            <pc:sldMasterMk cId="2984767336" sldId="2147485783"/>
            <pc:sldLayoutMk cId="3904923803" sldId="2147485788"/>
          </pc:sldLayoutMkLst>
        </pc:sldLayoutChg>
        <pc:sldLayoutChg chg="del">
          <pc:chgData name="Joe Shen" userId="72d56720-d37e-426b-b58a-f25ed0f4bf71" providerId="ADAL" clId="{CBE0ABC6-F343-49E2-A316-0B13E0F799FA}" dt="2020-04-17T07:44:21.521" v="899" actId="2696"/>
          <pc:sldLayoutMkLst>
            <pc:docMk/>
            <pc:sldMasterMk cId="2984767336" sldId="2147485783"/>
            <pc:sldLayoutMk cId="438322859" sldId="2147485789"/>
          </pc:sldLayoutMkLst>
        </pc:sldLayoutChg>
        <pc:sldLayoutChg chg="del">
          <pc:chgData name="Joe Shen" userId="72d56720-d37e-426b-b58a-f25ed0f4bf71" providerId="ADAL" clId="{CBE0ABC6-F343-49E2-A316-0B13E0F799FA}" dt="2020-04-17T07:44:21.522" v="900" actId="2696"/>
          <pc:sldLayoutMkLst>
            <pc:docMk/>
            <pc:sldMasterMk cId="2984767336" sldId="2147485783"/>
            <pc:sldLayoutMk cId="634878899" sldId="2147485790"/>
          </pc:sldLayoutMkLst>
        </pc:sldLayoutChg>
        <pc:sldLayoutChg chg="del">
          <pc:chgData name="Joe Shen" userId="72d56720-d37e-426b-b58a-f25ed0f4bf71" providerId="ADAL" clId="{CBE0ABC6-F343-49E2-A316-0B13E0F799FA}" dt="2020-04-17T07:44:21.522" v="901" actId="2696"/>
          <pc:sldLayoutMkLst>
            <pc:docMk/>
            <pc:sldMasterMk cId="2984767336" sldId="2147485783"/>
            <pc:sldLayoutMk cId="1669726502" sldId="2147485791"/>
          </pc:sldLayoutMkLst>
        </pc:sldLayoutChg>
        <pc:sldLayoutChg chg="del">
          <pc:chgData name="Joe Shen" userId="72d56720-d37e-426b-b58a-f25ed0f4bf71" providerId="ADAL" clId="{CBE0ABC6-F343-49E2-A316-0B13E0F799FA}" dt="2020-04-17T07:44:21.523" v="902" actId="2696"/>
          <pc:sldLayoutMkLst>
            <pc:docMk/>
            <pc:sldMasterMk cId="2984767336" sldId="2147485783"/>
            <pc:sldLayoutMk cId="1054725124" sldId="2147485792"/>
          </pc:sldLayoutMkLst>
        </pc:sldLayoutChg>
        <pc:sldLayoutChg chg="del">
          <pc:chgData name="Joe Shen" userId="72d56720-d37e-426b-b58a-f25ed0f4bf71" providerId="ADAL" clId="{CBE0ABC6-F343-49E2-A316-0B13E0F799FA}" dt="2020-04-17T07:44:21.524" v="903" actId="2696"/>
          <pc:sldLayoutMkLst>
            <pc:docMk/>
            <pc:sldMasterMk cId="2984767336" sldId="2147485783"/>
            <pc:sldLayoutMk cId="390518206" sldId="2147485793"/>
          </pc:sldLayoutMkLst>
        </pc:sldLayoutChg>
        <pc:sldLayoutChg chg="del">
          <pc:chgData name="Joe Shen" userId="72d56720-d37e-426b-b58a-f25ed0f4bf71" providerId="ADAL" clId="{CBE0ABC6-F343-49E2-A316-0B13E0F799FA}" dt="2020-04-17T07:44:21.525" v="904" actId="2696"/>
          <pc:sldLayoutMkLst>
            <pc:docMk/>
            <pc:sldMasterMk cId="2984767336" sldId="2147485783"/>
            <pc:sldLayoutMk cId="4225187168" sldId="2147485794"/>
          </pc:sldLayoutMkLst>
        </pc:sldLayoutChg>
        <pc:sldLayoutChg chg="del">
          <pc:chgData name="Joe Shen" userId="72d56720-d37e-426b-b58a-f25ed0f4bf71" providerId="ADAL" clId="{CBE0ABC6-F343-49E2-A316-0B13E0F799FA}" dt="2020-04-17T07:44:21.526" v="905" actId="2696"/>
          <pc:sldLayoutMkLst>
            <pc:docMk/>
            <pc:sldMasterMk cId="2984767336" sldId="2147485783"/>
            <pc:sldLayoutMk cId="1672063771" sldId="2147485795"/>
          </pc:sldLayoutMkLst>
        </pc:sldLayoutChg>
        <pc:sldLayoutChg chg="del">
          <pc:chgData name="Joe Shen" userId="72d56720-d37e-426b-b58a-f25ed0f4bf71" providerId="ADAL" clId="{CBE0ABC6-F343-49E2-A316-0B13E0F799FA}" dt="2020-04-17T07:44:21.527" v="906" actId="2696"/>
          <pc:sldLayoutMkLst>
            <pc:docMk/>
            <pc:sldMasterMk cId="2984767336" sldId="2147485783"/>
            <pc:sldLayoutMk cId="178886084" sldId="2147485796"/>
          </pc:sldLayoutMkLst>
        </pc:sldLayoutChg>
        <pc:sldLayoutChg chg="del">
          <pc:chgData name="Joe Shen" userId="72d56720-d37e-426b-b58a-f25ed0f4bf71" providerId="ADAL" clId="{CBE0ABC6-F343-49E2-A316-0B13E0F799FA}" dt="2020-04-17T07:44:21.527" v="907" actId="2696"/>
          <pc:sldLayoutMkLst>
            <pc:docMk/>
            <pc:sldMasterMk cId="2984767336" sldId="2147485783"/>
            <pc:sldLayoutMk cId="1121006900" sldId="2147485797"/>
          </pc:sldLayoutMkLst>
        </pc:sldLayoutChg>
        <pc:sldLayoutChg chg="del">
          <pc:chgData name="Joe Shen" userId="72d56720-d37e-426b-b58a-f25ed0f4bf71" providerId="ADAL" clId="{CBE0ABC6-F343-49E2-A316-0B13E0F799FA}" dt="2020-04-17T07:44:21.528" v="908" actId="2696"/>
          <pc:sldLayoutMkLst>
            <pc:docMk/>
            <pc:sldMasterMk cId="2984767336" sldId="2147485783"/>
            <pc:sldLayoutMk cId="2166435032" sldId="2147485798"/>
          </pc:sldLayoutMkLst>
        </pc:sldLayoutChg>
        <pc:sldLayoutChg chg="del">
          <pc:chgData name="Joe Shen" userId="72d56720-d37e-426b-b58a-f25ed0f4bf71" providerId="ADAL" clId="{CBE0ABC6-F343-49E2-A316-0B13E0F799FA}" dt="2020-04-17T07:44:21.529" v="909" actId="2696"/>
          <pc:sldLayoutMkLst>
            <pc:docMk/>
            <pc:sldMasterMk cId="2984767336" sldId="2147485783"/>
            <pc:sldLayoutMk cId="2452430672" sldId="2147485799"/>
          </pc:sldLayoutMkLst>
        </pc:sldLayoutChg>
        <pc:sldLayoutChg chg="del">
          <pc:chgData name="Joe Shen" userId="72d56720-d37e-426b-b58a-f25ed0f4bf71" providerId="ADAL" clId="{CBE0ABC6-F343-49E2-A316-0B13E0F799FA}" dt="2020-04-17T07:44:21.530" v="910" actId="2696"/>
          <pc:sldLayoutMkLst>
            <pc:docMk/>
            <pc:sldMasterMk cId="2984767336" sldId="2147485783"/>
            <pc:sldLayoutMk cId="3087210624" sldId="2147485800"/>
          </pc:sldLayoutMkLst>
        </pc:sldLayoutChg>
        <pc:sldLayoutChg chg="del">
          <pc:chgData name="Joe Shen" userId="72d56720-d37e-426b-b58a-f25ed0f4bf71" providerId="ADAL" clId="{CBE0ABC6-F343-49E2-A316-0B13E0F799FA}" dt="2020-04-17T07:44:21.530" v="911" actId="2696"/>
          <pc:sldLayoutMkLst>
            <pc:docMk/>
            <pc:sldMasterMk cId="2984767336" sldId="2147485783"/>
            <pc:sldLayoutMk cId="4226180803" sldId="2147485801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920" v="1113" actId="2696"/>
        <pc:sldMasterMkLst>
          <pc:docMk/>
          <pc:sldMasterMk cId="2351087379" sldId="2147485803"/>
        </pc:sldMasterMkLst>
        <pc:sldLayoutChg chg="del">
          <pc:chgData name="Joe Shen" userId="72d56720-d37e-426b-b58a-f25ed0f4bf71" providerId="ADAL" clId="{CBE0ABC6-F343-49E2-A316-0B13E0F799FA}" dt="2020-04-17T07:44:21.801" v="1093" actId="2696"/>
          <pc:sldLayoutMkLst>
            <pc:docMk/>
            <pc:sldMasterMk cId="2351087379" sldId="2147485803"/>
            <pc:sldLayoutMk cId="2222074960" sldId="2147485804"/>
          </pc:sldLayoutMkLst>
        </pc:sldLayoutChg>
        <pc:sldLayoutChg chg="del">
          <pc:chgData name="Joe Shen" userId="72d56720-d37e-426b-b58a-f25ed0f4bf71" providerId="ADAL" clId="{CBE0ABC6-F343-49E2-A316-0B13E0F799FA}" dt="2020-04-17T07:44:21.802" v="1094" actId="2696"/>
          <pc:sldLayoutMkLst>
            <pc:docMk/>
            <pc:sldMasterMk cId="2351087379" sldId="2147485803"/>
            <pc:sldLayoutMk cId="1515886283" sldId="2147485805"/>
          </pc:sldLayoutMkLst>
        </pc:sldLayoutChg>
        <pc:sldLayoutChg chg="del">
          <pc:chgData name="Joe Shen" userId="72d56720-d37e-426b-b58a-f25ed0f4bf71" providerId="ADAL" clId="{CBE0ABC6-F343-49E2-A316-0B13E0F799FA}" dt="2020-04-17T07:44:21.803" v="1095" actId="2696"/>
          <pc:sldLayoutMkLst>
            <pc:docMk/>
            <pc:sldMasterMk cId="2351087379" sldId="2147485803"/>
            <pc:sldLayoutMk cId="1760298631" sldId="2147485806"/>
          </pc:sldLayoutMkLst>
        </pc:sldLayoutChg>
        <pc:sldLayoutChg chg="del">
          <pc:chgData name="Joe Shen" userId="72d56720-d37e-426b-b58a-f25ed0f4bf71" providerId="ADAL" clId="{CBE0ABC6-F343-49E2-A316-0B13E0F799FA}" dt="2020-04-17T07:44:21.804" v="1096" actId="2696"/>
          <pc:sldLayoutMkLst>
            <pc:docMk/>
            <pc:sldMasterMk cId="2351087379" sldId="2147485803"/>
            <pc:sldLayoutMk cId="3150740923" sldId="2147485807"/>
          </pc:sldLayoutMkLst>
        </pc:sldLayoutChg>
        <pc:sldLayoutChg chg="del">
          <pc:chgData name="Joe Shen" userId="72d56720-d37e-426b-b58a-f25ed0f4bf71" providerId="ADAL" clId="{CBE0ABC6-F343-49E2-A316-0B13E0F799FA}" dt="2020-04-17T07:44:21.805" v="1097" actId="2696"/>
          <pc:sldLayoutMkLst>
            <pc:docMk/>
            <pc:sldMasterMk cId="2351087379" sldId="2147485803"/>
            <pc:sldLayoutMk cId="2920833452" sldId="2147485808"/>
          </pc:sldLayoutMkLst>
        </pc:sldLayoutChg>
        <pc:sldLayoutChg chg="del">
          <pc:chgData name="Joe Shen" userId="72d56720-d37e-426b-b58a-f25ed0f4bf71" providerId="ADAL" clId="{CBE0ABC6-F343-49E2-A316-0B13E0F799FA}" dt="2020-04-17T07:44:21.816" v="1098" actId="2696"/>
          <pc:sldLayoutMkLst>
            <pc:docMk/>
            <pc:sldMasterMk cId="2351087379" sldId="2147485803"/>
            <pc:sldLayoutMk cId="1685777785" sldId="2147485809"/>
          </pc:sldLayoutMkLst>
        </pc:sldLayoutChg>
        <pc:sldLayoutChg chg="del">
          <pc:chgData name="Joe Shen" userId="72d56720-d37e-426b-b58a-f25ed0f4bf71" providerId="ADAL" clId="{CBE0ABC6-F343-49E2-A316-0B13E0F799FA}" dt="2020-04-17T07:44:21.827" v="1099" actId="2696"/>
          <pc:sldLayoutMkLst>
            <pc:docMk/>
            <pc:sldMasterMk cId="2351087379" sldId="2147485803"/>
            <pc:sldLayoutMk cId="1132811912" sldId="2147485810"/>
          </pc:sldLayoutMkLst>
        </pc:sldLayoutChg>
        <pc:sldLayoutChg chg="del">
          <pc:chgData name="Joe Shen" userId="72d56720-d37e-426b-b58a-f25ed0f4bf71" providerId="ADAL" clId="{CBE0ABC6-F343-49E2-A316-0B13E0F799FA}" dt="2020-04-17T07:44:21.828" v="1100" actId="2696"/>
          <pc:sldLayoutMkLst>
            <pc:docMk/>
            <pc:sldMasterMk cId="2351087379" sldId="2147485803"/>
            <pc:sldLayoutMk cId="1880253555" sldId="2147485811"/>
          </pc:sldLayoutMkLst>
        </pc:sldLayoutChg>
        <pc:sldLayoutChg chg="del">
          <pc:chgData name="Joe Shen" userId="72d56720-d37e-426b-b58a-f25ed0f4bf71" providerId="ADAL" clId="{CBE0ABC6-F343-49E2-A316-0B13E0F799FA}" dt="2020-04-17T07:44:21.839" v="1101" actId="2696"/>
          <pc:sldLayoutMkLst>
            <pc:docMk/>
            <pc:sldMasterMk cId="2351087379" sldId="2147485803"/>
            <pc:sldLayoutMk cId="2756518257" sldId="2147485812"/>
          </pc:sldLayoutMkLst>
        </pc:sldLayoutChg>
        <pc:sldLayoutChg chg="del">
          <pc:chgData name="Joe Shen" userId="72d56720-d37e-426b-b58a-f25ed0f4bf71" providerId="ADAL" clId="{CBE0ABC6-F343-49E2-A316-0B13E0F799FA}" dt="2020-04-17T07:44:21.840" v="1102" actId="2696"/>
          <pc:sldLayoutMkLst>
            <pc:docMk/>
            <pc:sldMasterMk cId="2351087379" sldId="2147485803"/>
            <pc:sldLayoutMk cId="3872524520" sldId="2147485813"/>
          </pc:sldLayoutMkLst>
        </pc:sldLayoutChg>
        <pc:sldLayoutChg chg="del">
          <pc:chgData name="Joe Shen" userId="72d56720-d37e-426b-b58a-f25ed0f4bf71" providerId="ADAL" clId="{CBE0ABC6-F343-49E2-A316-0B13E0F799FA}" dt="2020-04-17T07:44:21.840" v="1103" actId="2696"/>
          <pc:sldLayoutMkLst>
            <pc:docMk/>
            <pc:sldMasterMk cId="2351087379" sldId="2147485803"/>
            <pc:sldLayoutMk cId="2791204703" sldId="2147485814"/>
          </pc:sldLayoutMkLst>
        </pc:sldLayoutChg>
        <pc:sldLayoutChg chg="del">
          <pc:chgData name="Joe Shen" userId="72d56720-d37e-426b-b58a-f25ed0f4bf71" providerId="ADAL" clId="{CBE0ABC6-F343-49E2-A316-0B13E0F799FA}" dt="2020-04-17T07:44:21.841" v="1104" actId="2696"/>
          <pc:sldLayoutMkLst>
            <pc:docMk/>
            <pc:sldMasterMk cId="2351087379" sldId="2147485803"/>
            <pc:sldLayoutMk cId="2457278535" sldId="2147485815"/>
          </pc:sldLayoutMkLst>
        </pc:sldLayoutChg>
        <pc:sldLayoutChg chg="del">
          <pc:chgData name="Joe Shen" userId="72d56720-d37e-426b-b58a-f25ed0f4bf71" providerId="ADAL" clId="{CBE0ABC6-F343-49E2-A316-0B13E0F799FA}" dt="2020-04-17T07:44:21.852" v="1105" actId="2696"/>
          <pc:sldLayoutMkLst>
            <pc:docMk/>
            <pc:sldMasterMk cId="2351087379" sldId="2147485803"/>
            <pc:sldLayoutMk cId="2558672819" sldId="2147485816"/>
          </pc:sldLayoutMkLst>
        </pc:sldLayoutChg>
        <pc:sldLayoutChg chg="del">
          <pc:chgData name="Joe Shen" userId="72d56720-d37e-426b-b58a-f25ed0f4bf71" providerId="ADAL" clId="{CBE0ABC6-F343-49E2-A316-0B13E0F799FA}" dt="2020-04-17T07:44:21.863" v="1106" actId="2696"/>
          <pc:sldLayoutMkLst>
            <pc:docMk/>
            <pc:sldMasterMk cId="2351087379" sldId="2147485803"/>
            <pc:sldLayoutMk cId="43950916" sldId="2147485817"/>
          </pc:sldLayoutMkLst>
        </pc:sldLayoutChg>
        <pc:sldLayoutChg chg="del">
          <pc:chgData name="Joe Shen" userId="72d56720-d37e-426b-b58a-f25ed0f4bf71" providerId="ADAL" clId="{CBE0ABC6-F343-49E2-A316-0B13E0F799FA}" dt="2020-04-17T07:44:21.874" v="1107" actId="2696"/>
          <pc:sldLayoutMkLst>
            <pc:docMk/>
            <pc:sldMasterMk cId="2351087379" sldId="2147485803"/>
            <pc:sldLayoutMk cId="2492062994" sldId="2147485818"/>
          </pc:sldLayoutMkLst>
        </pc:sldLayoutChg>
        <pc:sldLayoutChg chg="del">
          <pc:chgData name="Joe Shen" userId="72d56720-d37e-426b-b58a-f25ed0f4bf71" providerId="ADAL" clId="{CBE0ABC6-F343-49E2-A316-0B13E0F799FA}" dt="2020-04-17T07:44:21.874" v="1108" actId="2696"/>
          <pc:sldLayoutMkLst>
            <pc:docMk/>
            <pc:sldMasterMk cId="2351087379" sldId="2147485803"/>
            <pc:sldLayoutMk cId="2604312693" sldId="2147485819"/>
          </pc:sldLayoutMkLst>
        </pc:sldLayoutChg>
        <pc:sldLayoutChg chg="del">
          <pc:chgData name="Joe Shen" userId="72d56720-d37e-426b-b58a-f25ed0f4bf71" providerId="ADAL" clId="{CBE0ABC6-F343-49E2-A316-0B13E0F799FA}" dt="2020-04-17T07:44:21.886" v="1109" actId="2696"/>
          <pc:sldLayoutMkLst>
            <pc:docMk/>
            <pc:sldMasterMk cId="2351087379" sldId="2147485803"/>
            <pc:sldLayoutMk cId="3238886967" sldId="2147485820"/>
          </pc:sldLayoutMkLst>
        </pc:sldLayoutChg>
        <pc:sldLayoutChg chg="del">
          <pc:chgData name="Joe Shen" userId="72d56720-d37e-426b-b58a-f25ed0f4bf71" providerId="ADAL" clId="{CBE0ABC6-F343-49E2-A316-0B13E0F799FA}" dt="2020-04-17T07:44:21.896" v="1110" actId="2696"/>
          <pc:sldLayoutMkLst>
            <pc:docMk/>
            <pc:sldMasterMk cId="2351087379" sldId="2147485803"/>
            <pc:sldLayoutMk cId="3526034637" sldId="2147485821"/>
          </pc:sldLayoutMkLst>
        </pc:sldLayoutChg>
        <pc:sldLayoutChg chg="del">
          <pc:chgData name="Joe Shen" userId="72d56720-d37e-426b-b58a-f25ed0f4bf71" providerId="ADAL" clId="{CBE0ABC6-F343-49E2-A316-0B13E0F799FA}" dt="2020-04-17T07:44:21.907" v="1111" actId="2696"/>
          <pc:sldLayoutMkLst>
            <pc:docMk/>
            <pc:sldMasterMk cId="2351087379" sldId="2147485803"/>
            <pc:sldLayoutMk cId="3637852666" sldId="2147485822"/>
          </pc:sldLayoutMkLst>
        </pc:sldLayoutChg>
        <pc:sldLayoutChg chg="del">
          <pc:chgData name="Joe Shen" userId="72d56720-d37e-426b-b58a-f25ed0f4bf71" providerId="ADAL" clId="{CBE0ABC6-F343-49E2-A316-0B13E0F799FA}" dt="2020-04-17T07:44:21.908" v="1112" actId="2696"/>
          <pc:sldLayoutMkLst>
            <pc:docMk/>
            <pc:sldMasterMk cId="2351087379" sldId="2147485803"/>
            <pc:sldLayoutMk cId="1595647948" sldId="2147485823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19.896" v="191" actId="2696"/>
        <pc:sldMasterMkLst>
          <pc:docMk/>
          <pc:sldMasterMk cId="999906057" sldId="2147485838"/>
        </pc:sldMasterMkLst>
        <pc:sldLayoutChg chg="del">
          <pc:chgData name="Joe Shen" userId="72d56720-d37e-426b-b58a-f25ed0f4bf71" providerId="ADAL" clId="{CBE0ABC6-F343-49E2-A316-0B13E0F799FA}" dt="2020-04-17T07:44:19.885" v="183" actId="2696"/>
          <pc:sldLayoutMkLst>
            <pc:docMk/>
            <pc:sldMasterMk cId="999906057" sldId="2147485838"/>
            <pc:sldLayoutMk cId="538778044" sldId="2147485839"/>
          </pc:sldLayoutMkLst>
        </pc:sldLayoutChg>
        <pc:sldLayoutChg chg="del">
          <pc:chgData name="Joe Shen" userId="72d56720-d37e-426b-b58a-f25ed0f4bf71" providerId="ADAL" clId="{CBE0ABC6-F343-49E2-A316-0B13E0F799FA}" dt="2020-04-17T07:44:19.886" v="184" actId="2696"/>
          <pc:sldLayoutMkLst>
            <pc:docMk/>
            <pc:sldMasterMk cId="999906057" sldId="2147485838"/>
            <pc:sldLayoutMk cId="4073125496" sldId="2147485840"/>
          </pc:sldLayoutMkLst>
        </pc:sldLayoutChg>
        <pc:sldLayoutChg chg="del">
          <pc:chgData name="Joe Shen" userId="72d56720-d37e-426b-b58a-f25ed0f4bf71" providerId="ADAL" clId="{CBE0ABC6-F343-49E2-A316-0B13E0F799FA}" dt="2020-04-17T07:44:19.887" v="185" actId="2696"/>
          <pc:sldLayoutMkLst>
            <pc:docMk/>
            <pc:sldMasterMk cId="999906057" sldId="2147485838"/>
            <pc:sldLayoutMk cId="2399506882" sldId="2147485841"/>
          </pc:sldLayoutMkLst>
        </pc:sldLayoutChg>
        <pc:sldLayoutChg chg="del">
          <pc:chgData name="Joe Shen" userId="72d56720-d37e-426b-b58a-f25ed0f4bf71" providerId="ADAL" clId="{CBE0ABC6-F343-49E2-A316-0B13E0F799FA}" dt="2020-04-17T07:44:19.889" v="186" actId="2696"/>
          <pc:sldLayoutMkLst>
            <pc:docMk/>
            <pc:sldMasterMk cId="999906057" sldId="2147485838"/>
            <pc:sldLayoutMk cId="1343041793" sldId="2147485842"/>
          </pc:sldLayoutMkLst>
        </pc:sldLayoutChg>
        <pc:sldLayoutChg chg="del">
          <pc:chgData name="Joe Shen" userId="72d56720-d37e-426b-b58a-f25ed0f4bf71" providerId="ADAL" clId="{CBE0ABC6-F343-49E2-A316-0B13E0F799FA}" dt="2020-04-17T07:44:19.891" v="187" actId="2696"/>
          <pc:sldLayoutMkLst>
            <pc:docMk/>
            <pc:sldMasterMk cId="999906057" sldId="2147485838"/>
            <pc:sldLayoutMk cId="3342346061" sldId="2147485843"/>
          </pc:sldLayoutMkLst>
        </pc:sldLayoutChg>
        <pc:sldLayoutChg chg="del">
          <pc:chgData name="Joe Shen" userId="72d56720-d37e-426b-b58a-f25ed0f4bf71" providerId="ADAL" clId="{CBE0ABC6-F343-49E2-A316-0B13E0F799FA}" dt="2020-04-17T07:44:19.893" v="188" actId="2696"/>
          <pc:sldLayoutMkLst>
            <pc:docMk/>
            <pc:sldMasterMk cId="999906057" sldId="2147485838"/>
            <pc:sldLayoutMk cId="3287699021" sldId="2147485844"/>
          </pc:sldLayoutMkLst>
        </pc:sldLayoutChg>
        <pc:sldLayoutChg chg="del">
          <pc:chgData name="Joe Shen" userId="72d56720-d37e-426b-b58a-f25ed0f4bf71" providerId="ADAL" clId="{CBE0ABC6-F343-49E2-A316-0B13E0F799FA}" dt="2020-04-17T07:44:19.894" v="189" actId="2696"/>
          <pc:sldLayoutMkLst>
            <pc:docMk/>
            <pc:sldMasterMk cId="999906057" sldId="2147485838"/>
            <pc:sldLayoutMk cId="2047862212" sldId="2147485845"/>
          </pc:sldLayoutMkLst>
        </pc:sldLayoutChg>
        <pc:sldLayoutChg chg="del">
          <pc:chgData name="Joe Shen" userId="72d56720-d37e-426b-b58a-f25ed0f4bf71" providerId="ADAL" clId="{CBE0ABC6-F343-49E2-A316-0B13E0F799FA}" dt="2020-04-17T07:44:19.895" v="190" actId="2696"/>
          <pc:sldLayoutMkLst>
            <pc:docMk/>
            <pc:sldMasterMk cId="999906057" sldId="2147485838"/>
            <pc:sldLayoutMk cId="940539157" sldId="2147485846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236" v="289" actId="2696"/>
        <pc:sldMasterMkLst>
          <pc:docMk/>
          <pc:sldMasterMk cId="544874199" sldId="2147485847"/>
        </pc:sldMasterMkLst>
        <pc:sldLayoutChg chg="del">
          <pc:chgData name="Joe Shen" userId="72d56720-d37e-426b-b58a-f25ed0f4bf71" providerId="ADAL" clId="{CBE0ABC6-F343-49E2-A316-0B13E0F799FA}" dt="2020-04-17T07:44:20.221" v="271" actId="2696"/>
          <pc:sldLayoutMkLst>
            <pc:docMk/>
            <pc:sldMasterMk cId="544874199" sldId="2147485847"/>
            <pc:sldLayoutMk cId="3723377973" sldId="2147485848"/>
          </pc:sldLayoutMkLst>
        </pc:sldLayoutChg>
        <pc:sldLayoutChg chg="del">
          <pc:chgData name="Joe Shen" userId="72d56720-d37e-426b-b58a-f25ed0f4bf71" providerId="ADAL" clId="{CBE0ABC6-F343-49E2-A316-0B13E0F799FA}" dt="2020-04-17T07:44:20.222" v="272" actId="2696"/>
          <pc:sldLayoutMkLst>
            <pc:docMk/>
            <pc:sldMasterMk cId="544874199" sldId="2147485847"/>
            <pc:sldLayoutMk cId="3903622866" sldId="2147485849"/>
          </pc:sldLayoutMkLst>
        </pc:sldLayoutChg>
        <pc:sldLayoutChg chg="del">
          <pc:chgData name="Joe Shen" userId="72d56720-d37e-426b-b58a-f25ed0f4bf71" providerId="ADAL" clId="{CBE0ABC6-F343-49E2-A316-0B13E0F799FA}" dt="2020-04-17T07:44:20.223" v="273" actId="2696"/>
          <pc:sldLayoutMkLst>
            <pc:docMk/>
            <pc:sldMasterMk cId="544874199" sldId="2147485847"/>
            <pc:sldLayoutMk cId="976684711" sldId="2147485850"/>
          </pc:sldLayoutMkLst>
        </pc:sldLayoutChg>
        <pc:sldLayoutChg chg="del">
          <pc:chgData name="Joe Shen" userId="72d56720-d37e-426b-b58a-f25ed0f4bf71" providerId="ADAL" clId="{CBE0ABC6-F343-49E2-A316-0B13E0F799FA}" dt="2020-04-17T07:44:20.224" v="274" actId="2696"/>
          <pc:sldLayoutMkLst>
            <pc:docMk/>
            <pc:sldMasterMk cId="544874199" sldId="2147485847"/>
            <pc:sldLayoutMk cId="2579652986" sldId="2147485851"/>
          </pc:sldLayoutMkLst>
        </pc:sldLayoutChg>
        <pc:sldLayoutChg chg="del">
          <pc:chgData name="Joe Shen" userId="72d56720-d37e-426b-b58a-f25ed0f4bf71" providerId="ADAL" clId="{CBE0ABC6-F343-49E2-A316-0B13E0F799FA}" dt="2020-04-17T07:44:20.225" v="275" actId="2696"/>
          <pc:sldLayoutMkLst>
            <pc:docMk/>
            <pc:sldMasterMk cId="544874199" sldId="2147485847"/>
            <pc:sldLayoutMk cId="2038890985" sldId="2147485852"/>
          </pc:sldLayoutMkLst>
        </pc:sldLayoutChg>
        <pc:sldLayoutChg chg="del">
          <pc:chgData name="Joe Shen" userId="72d56720-d37e-426b-b58a-f25ed0f4bf71" providerId="ADAL" clId="{CBE0ABC6-F343-49E2-A316-0B13E0F799FA}" dt="2020-04-17T07:44:20.225" v="276" actId="2696"/>
          <pc:sldLayoutMkLst>
            <pc:docMk/>
            <pc:sldMasterMk cId="544874199" sldId="2147485847"/>
            <pc:sldLayoutMk cId="3263962059" sldId="2147485853"/>
          </pc:sldLayoutMkLst>
        </pc:sldLayoutChg>
        <pc:sldLayoutChg chg="del">
          <pc:chgData name="Joe Shen" userId="72d56720-d37e-426b-b58a-f25ed0f4bf71" providerId="ADAL" clId="{CBE0ABC6-F343-49E2-A316-0B13E0F799FA}" dt="2020-04-17T07:44:20.226" v="277" actId="2696"/>
          <pc:sldLayoutMkLst>
            <pc:docMk/>
            <pc:sldMasterMk cId="544874199" sldId="2147485847"/>
            <pc:sldLayoutMk cId="1510019081" sldId="2147485854"/>
          </pc:sldLayoutMkLst>
        </pc:sldLayoutChg>
        <pc:sldLayoutChg chg="del">
          <pc:chgData name="Joe Shen" userId="72d56720-d37e-426b-b58a-f25ed0f4bf71" providerId="ADAL" clId="{CBE0ABC6-F343-49E2-A316-0B13E0F799FA}" dt="2020-04-17T07:44:20.227" v="278" actId="2696"/>
          <pc:sldLayoutMkLst>
            <pc:docMk/>
            <pc:sldMasterMk cId="544874199" sldId="2147485847"/>
            <pc:sldLayoutMk cId="4064123441" sldId="2147485855"/>
          </pc:sldLayoutMkLst>
        </pc:sldLayoutChg>
        <pc:sldLayoutChg chg="del">
          <pc:chgData name="Joe Shen" userId="72d56720-d37e-426b-b58a-f25ed0f4bf71" providerId="ADAL" clId="{CBE0ABC6-F343-49E2-A316-0B13E0F799FA}" dt="2020-04-17T07:44:20.228" v="279" actId="2696"/>
          <pc:sldLayoutMkLst>
            <pc:docMk/>
            <pc:sldMasterMk cId="544874199" sldId="2147485847"/>
            <pc:sldLayoutMk cId="3966525693" sldId="2147485856"/>
          </pc:sldLayoutMkLst>
        </pc:sldLayoutChg>
        <pc:sldLayoutChg chg="del">
          <pc:chgData name="Joe Shen" userId="72d56720-d37e-426b-b58a-f25ed0f4bf71" providerId="ADAL" clId="{CBE0ABC6-F343-49E2-A316-0B13E0F799FA}" dt="2020-04-17T07:44:20.229" v="280" actId="2696"/>
          <pc:sldLayoutMkLst>
            <pc:docMk/>
            <pc:sldMasterMk cId="544874199" sldId="2147485847"/>
            <pc:sldLayoutMk cId="124805974" sldId="2147485857"/>
          </pc:sldLayoutMkLst>
        </pc:sldLayoutChg>
        <pc:sldLayoutChg chg="del">
          <pc:chgData name="Joe Shen" userId="72d56720-d37e-426b-b58a-f25ed0f4bf71" providerId="ADAL" clId="{CBE0ABC6-F343-49E2-A316-0B13E0F799FA}" dt="2020-04-17T07:44:20.230" v="281" actId="2696"/>
          <pc:sldLayoutMkLst>
            <pc:docMk/>
            <pc:sldMasterMk cId="544874199" sldId="2147485847"/>
            <pc:sldLayoutMk cId="463391199" sldId="2147485858"/>
          </pc:sldLayoutMkLst>
        </pc:sldLayoutChg>
        <pc:sldLayoutChg chg="del">
          <pc:chgData name="Joe Shen" userId="72d56720-d37e-426b-b58a-f25ed0f4bf71" providerId="ADAL" clId="{CBE0ABC6-F343-49E2-A316-0B13E0F799FA}" dt="2020-04-17T07:44:20.230" v="282" actId="2696"/>
          <pc:sldLayoutMkLst>
            <pc:docMk/>
            <pc:sldMasterMk cId="544874199" sldId="2147485847"/>
            <pc:sldLayoutMk cId="3640023482" sldId="2147485859"/>
          </pc:sldLayoutMkLst>
        </pc:sldLayoutChg>
        <pc:sldLayoutChg chg="del">
          <pc:chgData name="Joe Shen" userId="72d56720-d37e-426b-b58a-f25ed0f4bf71" providerId="ADAL" clId="{CBE0ABC6-F343-49E2-A316-0B13E0F799FA}" dt="2020-04-17T07:44:20.231" v="283" actId="2696"/>
          <pc:sldLayoutMkLst>
            <pc:docMk/>
            <pc:sldMasterMk cId="544874199" sldId="2147485847"/>
            <pc:sldLayoutMk cId="1485875046" sldId="2147485860"/>
          </pc:sldLayoutMkLst>
        </pc:sldLayoutChg>
        <pc:sldLayoutChg chg="del">
          <pc:chgData name="Joe Shen" userId="72d56720-d37e-426b-b58a-f25ed0f4bf71" providerId="ADAL" clId="{CBE0ABC6-F343-49E2-A316-0B13E0F799FA}" dt="2020-04-17T07:44:20.231" v="284" actId="2696"/>
          <pc:sldLayoutMkLst>
            <pc:docMk/>
            <pc:sldMasterMk cId="544874199" sldId="2147485847"/>
            <pc:sldLayoutMk cId="2273516241" sldId="2147485861"/>
          </pc:sldLayoutMkLst>
        </pc:sldLayoutChg>
        <pc:sldLayoutChg chg="del">
          <pc:chgData name="Joe Shen" userId="72d56720-d37e-426b-b58a-f25ed0f4bf71" providerId="ADAL" clId="{CBE0ABC6-F343-49E2-A316-0B13E0F799FA}" dt="2020-04-17T07:44:20.232" v="285" actId="2696"/>
          <pc:sldLayoutMkLst>
            <pc:docMk/>
            <pc:sldMasterMk cId="544874199" sldId="2147485847"/>
            <pc:sldLayoutMk cId="2685815716" sldId="2147485862"/>
          </pc:sldLayoutMkLst>
        </pc:sldLayoutChg>
        <pc:sldLayoutChg chg="del">
          <pc:chgData name="Joe Shen" userId="72d56720-d37e-426b-b58a-f25ed0f4bf71" providerId="ADAL" clId="{CBE0ABC6-F343-49E2-A316-0B13E0F799FA}" dt="2020-04-17T07:44:20.233" v="286" actId="2696"/>
          <pc:sldLayoutMkLst>
            <pc:docMk/>
            <pc:sldMasterMk cId="544874199" sldId="2147485847"/>
            <pc:sldLayoutMk cId="1770888362" sldId="2147485863"/>
          </pc:sldLayoutMkLst>
        </pc:sldLayoutChg>
        <pc:sldLayoutChg chg="del">
          <pc:chgData name="Joe Shen" userId="72d56720-d37e-426b-b58a-f25ed0f4bf71" providerId="ADAL" clId="{CBE0ABC6-F343-49E2-A316-0B13E0F799FA}" dt="2020-04-17T07:44:20.234" v="287" actId="2696"/>
          <pc:sldLayoutMkLst>
            <pc:docMk/>
            <pc:sldMasterMk cId="544874199" sldId="2147485847"/>
            <pc:sldLayoutMk cId="3509329939" sldId="2147485864"/>
          </pc:sldLayoutMkLst>
        </pc:sldLayoutChg>
        <pc:sldLayoutChg chg="del">
          <pc:chgData name="Joe Shen" userId="72d56720-d37e-426b-b58a-f25ed0f4bf71" providerId="ADAL" clId="{CBE0ABC6-F343-49E2-A316-0B13E0F799FA}" dt="2020-04-17T07:44:20.234" v="288" actId="2696"/>
          <pc:sldLayoutMkLst>
            <pc:docMk/>
            <pc:sldMasterMk cId="544874199" sldId="2147485847"/>
            <pc:sldLayoutMk cId="3306373436" sldId="2147485865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965" v="589" actId="2696"/>
        <pc:sldMasterMkLst>
          <pc:docMk/>
          <pc:sldMasterMk cId="3386578457" sldId="2147485866"/>
        </pc:sldMasterMkLst>
        <pc:sldLayoutChg chg="del">
          <pc:chgData name="Joe Shen" userId="72d56720-d37e-426b-b58a-f25ed0f4bf71" providerId="ADAL" clId="{CBE0ABC6-F343-49E2-A316-0B13E0F799FA}" dt="2020-04-17T07:44:20.940" v="570" actId="2696"/>
          <pc:sldLayoutMkLst>
            <pc:docMk/>
            <pc:sldMasterMk cId="3386578457" sldId="2147485866"/>
            <pc:sldLayoutMk cId="912301393" sldId="2147485867"/>
          </pc:sldLayoutMkLst>
        </pc:sldLayoutChg>
        <pc:sldLayoutChg chg="del">
          <pc:chgData name="Joe Shen" userId="72d56720-d37e-426b-b58a-f25ed0f4bf71" providerId="ADAL" clId="{CBE0ABC6-F343-49E2-A316-0B13E0F799FA}" dt="2020-04-17T07:44:20.941" v="571" actId="2696"/>
          <pc:sldLayoutMkLst>
            <pc:docMk/>
            <pc:sldMasterMk cId="3386578457" sldId="2147485866"/>
            <pc:sldLayoutMk cId="1969239985" sldId="2147485868"/>
          </pc:sldLayoutMkLst>
        </pc:sldLayoutChg>
        <pc:sldLayoutChg chg="del">
          <pc:chgData name="Joe Shen" userId="72d56720-d37e-426b-b58a-f25ed0f4bf71" providerId="ADAL" clId="{CBE0ABC6-F343-49E2-A316-0B13E0F799FA}" dt="2020-04-17T07:44:20.942" v="572" actId="2696"/>
          <pc:sldLayoutMkLst>
            <pc:docMk/>
            <pc:sldMasterMk cId="3386578457" sldId="2147485866"/>
            <pc:sldLayoutMk cId="4007163240" sldId="2147485869"/>
          </pc:sldLayoutMkLst>
        </pc:sldLayoutChg>
        <pc:sldLayoutChg chg="del">
          <pc:chgData name="Joe Shen" userId="72d56720-d37e-426b-b58a-f25ed0f4bf71" providerId="ADAL" clId="{CBE0ABC6-F343-49E2-A316-0B13E0F799FA}" dt="2020-04-17T07:44:20.942" v="573" actId="2696"/>
          <pc:sldLayoutMkLst>
            <pc:docMk/>
            <pc:sldMasterMk cId="3386578457" sldId="2147485866"/>
            <pc:sldLayoutMk cId="3678158864" sldId="2147485870"/>
          </pc:sldLayoutMkLst>
        </pc:sldLayoutChg>
        <pc:sldLayoutChg chg="del">
          <pc:chgData name="Joe Shen" userId="72d56720-d37e-426b-b58a-f25ed0f4bf71" providerId="ADAL" clId="{CBE0ABC6-F343-49E2-A316-0B13E0F799FA}" dt="2020-04-17T07:44:20.943" v="574" actId="2696"/>
          <pc:sldLayoutMkLst>
            <pc:docMk/>
            <pc:sldMasterMk cId="3386578457" sldId="2147485866"/>
            <pc:sldLayoutMk cId="2944884285" sldId="2147485871"/>
          </pc:sldLayoutMkLst>
        </pc:sldLayoutChg>
        <pc:sldLayoutChg chg="del">
          <pc:chgData name="Joe Shen" userId="72d56720-d37e-426b-b58a-f25ed0f4bf71" providerId="ADAL" clId="{CBE0ABC6-F343-49E2-A316-0B13E0F799FA}" dt="2020-04-17T07:44:20.944" v="575" actId="2696"/>
          <pc:sldLayoutMkLst>
            <pc:docMk/>
            <pc:sldMasterMk cId="3386578457" sldId="2147485866"/>
            <pc:sldLayoutMk cId="3919431071" sldId="2147485872"/>
          </pc:sldLayoutMkLst>
        </pc:sldLayoutChg>
        <pc:sldLayoutChg chg="del">
          <pc:chgData name="Joe Shen" userId="72d56720-d37e-426b-b58a-f25ed0f4bf71" providerId="ADAL" clId="{CBE0ABC6-F343-49E2-A316-0B13E0F799FA}" dt="2020-04-17T07:44:20.944" v="576" actId="2696"/>
          <pc:sldLayoutMkLst>
            <pc:docMk/>
            <pc:sldMasterMk cId="3386578457" sldId="2147485866"/>
            <pc:sldLayoutMk cId="820401979" sldId="2147485873"/>
          </pc:sldLayoutMkLst>
        </pc:sldLayoutChg>
        <pc:sldLayoutChg chg="del">
          <pc:chgData name="Joe Shen" userId="72d56720-d37e-426b-b58a-f25ed0f4bf71" providerId="ADAL" clId="{CBE0ABC6-F343-49E2-A316-0B13E0F799FA}" dt="2020-04-17T07:44:20.945" v="577" actId="2696"/>
          <pc:sldLayoutMkLst>
            <pc:docMk/>
            <pc:sldMasterMk cId="3386578457" sldId="2147485866"/>
            <pc:sldLayoutMk cId="2797670778" sldId="2147485874"/>
          </pc:sldLayoutMkLst>
        </pc:sldLayoutChg>
        <pc:sldLayoutChg chg="del">
          <pc:chgData name="Joe Shen" userId="72d56720-d37e-426b-b58a-f25ed0f4bf71" providerId="ADAL" clId="{CBE0ABC6-F343-49E2-A316-0B13E0F799FA}" dt="2020-04-17T07:44:20.946" v="578" actId="2696"/>
          <pc:sldLayoutMkLst>
            <pc:docMk/>
            <pc:sldMasterMk cId="3386578457" sldId="2147485866"/>
            <pc:sldLayoutMk cId="2596228535" sldId="2147485875"/>
          </pc:sldLayoutMkLst>
        </pc:sldLayoutChg>
        <pc:sldLayoutChg chg="del">
          <pc:chgData name="Joe Shen" userId="72d56720-d37e-426b-b58a-f25ed0f4bf71" providerId="ADAL" clId="{CBE0ABC6-F343-49E2-A316-0B13E0F799FA}" dt="2020-04-17T07:44:20.947" v="579" actId="2696"/>
          <pc:sldLayoutMkLst>
            <pc:docMk/>
            <pc:sldMasterMk cId="3386578457" sldId="2147485866"/>
            <pc:sldLayoutMk cId="4110157768" sldId="2147485876"/>
          </pc:sldLayoutMkLst>
        </pc:sldLayoutChg>
        <pc:sldLayoutChg chg="del">
          <pc:chgData name="Joe Shen" userId="72d56720-d37e-426b-b58a-f25ed0f4bf71" providerId="ADAL" clId="{CBE0ABC6-F343-49E2-A316-0B13E0F799FA}" dt="2020-04-17T07:44:20.948" v="580" actId="2696"/>
          <pc:sldLayoutMkLst>
            <pc:docMk/>
            <pc:sldMasterMk cId="3386578457" sldId="2147485866"/>
            <pc:sldLayoutMk cId="1812337997" sldId="2147485877"/>
          </pc:sldLayoutMkLst>
        </pc:sldLayoutChg>
        <pc:sldLayoutChg chg="del">
          <pc:chgData name="Joe Shen" userId="72d56720-d37e-426b-b58a-f25ed0f4bf71" providerId="ADAL" clId="{CBE0ABC6-F343-49E2-A316-0B13E0F799FA}" dt="2020-04-17T07:44:20.949" v="581" actId="2696"/>
          <pc:sldLayoutMkLst>
            <pc:docMk/>
            <pc:sldMasterMk cId="3386578457" sldId="2147485866"/>
            <pc:sldLayoutMk cId="4090840548" sldId="2147485878"/>
          </pc:sldLayoutMkLst>
        </pc:sldLayoutChg>
        <pc:sldLayoutChg chg="del">
          <pc:chgData name="Joe Shen" userId="72d56720-d37e-426b-b58a-f25ed0f4bf71" providerId="ADAL" clId="{CBE0ABC6-F343-49E2-A316-0B13E0F799FA}" dt="2020-04-17T07:44:20.950" v="582" actId="2696"/>
          <pc:sldLayoutMkLst>
            <pc:docMk/>
            <pc:sldMasterMk cId="3386578457" sldId="2147485866"/>
            <pc:sldLayoutMk cId="3187211072" sldId="2147485879"/>
          </pc:sldLayoutMkLst>
        </pc:sldLayoutChg>
        <pc:sldLayoutChg chg="del">
          <pc:chgData name="Joe Shen" userId="72d56720-d37e-426b-b58a-f25ed0f4bf71" providerId="ADAL" clId="{CBE0ABC6-F343-49E2-A316-0B13E0F799FA}" dt="2020-04-17T07:44:20.951" v="583" actId="2696"/>
          <pc:sldLayoutMkLst>
            <pc:docMk/>
            <pc:sldMasterMk cId="3386578457" sldId="2147485866"/>
            <pc:sldLayoutMk cId="2941339833" sldId="2147485880"/>
          </pc:sldLayoutMkLst>
        </pc:sldLayoutChg>
        <pc:sldLayoutChg chg="del">
          <pc:chgData name="Joe Shen" userId="72d56720-d37e-426b-b58a-f25ed0f4bf71" providerId="ADAL" clId="{CBE0ABC6-F343-49E2-A316-0B13E0F799FA}" dt="2020-04-17T07:44:20.951" v="584" actId="2696"/>
          <pc:sldLayoutMkLst>
            <pc:docMk/>
            <pc:sldMasterMk cId="3386578457" sldId="2147485866"/>
            <pc:sldLayoutMk cId="2961848949" sldId="2147485881"/>
          </pc:sldLayoutMkLst>
        </pc:sldLayoutChg>
        <pc:sldLayoutChg chg="del">
          <pc:chgData name="Joe Shen" userId="72d56720-d37e-426b-b58a-f25ed0f4bf71" providerId="ADAL" clId="{CBE0ABC6-F343-49E2-A316-0B13E0F799FA}" dt="2020-04-17T07:44:20.952" v="585" actId="2696"/>
          <pc:sldLayoutMkLst>
            <pc:docMk/>
            <pc:sldMasterMk cId="3386578457" sldId="2147485866"/>
            <pc:sldLayoutMk cId="3657813332" sldId="2147485882"/>
          </pc:sldLayoutMkLst>
        </pc:sldLayoutChg>
        <pc:sldLayoutChg chg="del">
          <pc:chgData name="Joe Shen" userId="72d56720-d37e-426b-b58a-f25ed0f4bf71" providerId="ADAL" clId="{CBE0ABC6-F343-49E2-A316-0B13E0F799FA}" dt="2020-04-17T07:44:20.952" v="586" actId="2696"/>
          <pc:sldLayoutMkLst>
            <pc:docMk/>
            <pc:sldMasterMk cId="3386578457" sldId="2147485866"/>
            <pc:sldLayoutMk cId="1903404949" sldId="2147485883"/>
          </pc:sldLayoutMkLst>
        </pc:sldLayoutChg>
        <pc:sldLayoutChg chg="del">
          <pc:chgData name="Joe Shen" userId="72d56720-d37e-426b-b58a-f25ed0f4bf71" providerId="ADAL" clId="{CBE0ABC6-F343-49E2-A316-0B13E0F799FA}" dt="2020-04-17T07:44:20.953" v="587" actId="2696"/>
          <pc:sldLayoutMkLst>
            <pc:docMk/>
            <pc:sldMasterMk cId="3386578457" sldId="2147485866"/>
            <pc:sldLayoutMk cId="737287719" sldId="2147485884"/>
          </pc:sldLayoutMkLst>
        </pc:sldLayoutChg>
        <pc:sldLayoutChg chg="del">
          <pc:chgData name="Joe Shen" userId="72d56720-d37e-426b-b58a-f25ed0f4bf71" providerId="ADAL" clId="{CBE0ABC6-F343-49E2-A316-0B13E0F799FA}" dt="2020-04-17T07:44:20.964" v="588" actId="2696"/>
          <pc:sldLayoutMkLst>
            <pc:docMk/>
            <pc:sldMasterMk cId="3386578457" sldId="2147485866"/>
            <pc:sldLayoutMk cId="2462904791" sldId="2147485885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478" v="873" actId="2696"/>
        <pc:sldMasterMkLst>
          <pc:docMk/>
          <pc:sldMasterMk cId="646413371" sldId="2147485887"/>
        </pc:sldMasterMkLst>
        <pc:sldLayoutChg chg="del">
          <pc:chgData name="Joe Shen" userId="72d56720-d37e-426b-b58a-f25ed0f4bf71" providerId="ADAL" clId="{CBE0ABC6-F343-49E2-A316-0B13E0F799FA}" dt="2020-04-17T07:44:21.464" v="855" actId="2696"/>
          <pc:sldLayoutMkLst>
            <pc:docMk/>
            <pc:sldMasterMk cId="646413371" sldId="2147485887"/>
            <pc:sldLayoutMk cId="4196843133" sldId="2147485888"/>
          </pc:sldLayoutMkLst>
        </pc:sldLayoutChg>
        <pc:sldLayoutChg chg="del">
          <pc:chgData name="Joe Shen" userId="72d56720-d37e-426b-b58a-f25ed0f4bf71" providerId="ADAL" clId="{CBE0ABC6-F343-49E2-A316-0B13E0F799FA}" dt="2020-04-17T07:44:21.465" v="856" actId="2696"/>
          <pc:sldLayoutMkLst>
            <pc:docMk/>
            <pc:sldMasterMk cId="646413371" sldId="2147485887"/>
            <pc:sldLayoutMk cId="3427673723" sldId="2147485889"/>
          </pc:sldLayoutMkLst>
        </pc:sldLayoutChg>
        <pc:sldLayoutChg chg="del">
          <pc:chgData name="Joe Shen" userId="72d56720-d37e-426b-b58a-f25ed0f4bf71" providerId="ADAL" clId="{CBE0ABC6-F343-49E2-A316-0B13E0F799FA}" dt="2020-04-17T07:44:21.466" v="857" actId="2696"/>
          <pc:sldLayoutMkLst>
            <pc:docMk/>
            <pc:sldMasterMk cId="646413371" sldId="2147485887"/>
            <pc:sldLayoutMk cId="1985675868" sldId="2147485890"/>
          </pc:sldLayoutMkLst>
        </pc:sldLayoutChg>
        <pc:sldLayoutChg chg="del">
          <pc:chgData name="Joe Shen" userId="72d56720-d37e-426b-b58a-f25ed0f4bf71" providerId="ADAL" clId="{CBE0ABC6-F343-49E2-A316-0B13E0F799FA}" dt="2020-04-17T07:44:21.466" v="858" actId="2696"/>
          <pc:sldLayoutMkLst>
            <pc:docMk/>
            <pc:sldMasterMk cId="646413371" sldId="2147485887"/>
            <pc:sldLayoutMk cId="3095723969" sldId="2147485891"/>
          </pc:sldLayoutMkLst>
        </pc:sldLayoutChg>
        <pc:sldLayoutChg chg="del">
          <pc:chgData name="Joe Shen" userId="72d56720-d37e-426b-b58a-f25ed0f4bf71" providerId="ADAL" clId="{CBE0ABC6-F343-49E2-A316-0B13E0F799FA}" dt="2020-04-17T07:44:21.467" v="859" actId="2696"/>
          <pc:sldLayoutMkLst>
            <pc:docMk/>
            <pc:sldMasterMk cId="646413371" sldId="2147485887"/>
            <pc:sldLayoutMk cId="1338184184" sldId="2147485892"/>
          </pc:sldLayoutMkLst>
        </pc:sldLayoutChg>
        <pc:sldLayoutChg chg="del">
          <pc:chgData name="Joe Shen" userId="72d56720-d37e-426b-b58a-f25ed0f4bf71" providerId="ADAL" clId="{CBE0ABC6-F343-49E2-A316-0B13E0F799FA}" dt="2020-04-17T07:44:21.468" v="860" actId="2696"/>
          <pc:sldLayoutMkLst>
            <pc:docMk/>
            <pc:sldMasterMk cId="646413371" sldId="2147485887"/>
            <pc:sldLayoutMk cId="1069036951" sldId="2147485893"/>
          </pc:sldLayoutMkLst>
        </pc:sldLayoutChg>
        <pc:sldLayoutChg chg="del">
          <pc:chgData name="Joe Shen" userId="72d56720-d37e-426b-b58a-f25ed0f4bf71" providerId="ADAL" clId="{CBE0ABC6-F343-49E2-A316-0B13E0F799FA}" dt="2020-04-17T07:44:21.469" v="861" actId="2696"/>
          <pc:sldLayoutMkLst>
            <pc:docMk/>
            <pc:sldMasterMk cId="646413371" sldId="2147485887"/>
            <pc:sldLayoutMk cId="4262662142" sldId="2147485894"/>
          </pc:sldLayoutMkLst>
        </pc:sldLayoutChg>
        <pc:sldLayoutChg chg="del">
          <pc:chgData name="Joe Shen" userId="72d56720-d37e-426b-b58a-f25ed0f4bf71" providerId="ADAL" clId="{CBE0ABC6-F343-49E2-A316-0B13E0F799FA}" dt="2020-04-17T07:44:21.470" v="862" actId="2696"/>
          <pc:sldLayoutMkLst>
            <pc:docMk/>
            <pc:sldMasterMk cId="646413371" sldId="2147485887"/>
            <pc:sldLayoutMk cId="1975367999" sldId="2147485895"/>
          </pc:sldLayoutMkLst>
        </pc:sldLayoutChg>
        <pc:sldLayoutChg chg="del">
          <pc:chgData name="Joe Shen" userId="72d56720-d37e-426b-b58a-f25ed0f4bf71" providerId="ADAL" clId="{CBE0ABC6-F343-49E2-A316-0B13E0F799FA}" dt="2020-04-17T07:44:21.470" v="863" actId="2696"/>
          <pc:sldLayoutMkLst>
            <pc:docMk/>
            <pc:sldMasterMk cId="646413371" sldId="2147485887"/>
            <pc:sldLayoutMk cId="3592842472" sldId="2147485896"/>
          </pc:sldLayoutMkLst>
        </pc:sldLayoutChg>
        <pc:sldLayoutChg chg="del">
          <pc:chgData name="Joe Shen" userId="72d56720-d37e-426b-b58a-f25ed0f4bf71" providerId="ADAL" clId="{CBE0ABC6-F343-49E2-A316-0B13E0F799FA}" dt="2020-04-17T07:44:21.471" v="864" actId="2696"/>
          <pc:sldLayoutMkLst>
            <pc:docMk/>
            <pc:sldMasterMk cId="646413371" sldId="2147485887"/>
            <pc:sldLayoutMk cId="2308175961" sldId="2147485897"/>
          </pc:sldLayoutMkLst>
        </pc:sldLayoutChg>
        <pc:sldLayoutChg chg="del">
          <pc:chgData name="Joe Shen" userId="72d56720-d37e-426b-b58a-f25ed0f4bf71" providerId="ADAL" clId="{CBE0ABC6-F343-49E2-A316-0B13E0F799FA}" dt="2020-04-17T07:44:21.472" v="865" actId="2696"/>
          <pc:sldLayoutMkLst>
            <pc:docMk/>
            <pc:sldMasterMk cId="646413371" sldId="2147485887"/>
            <pc:sldLayoutMk cId="4169374729" sldId="2147485898"/>
          </pc:sldLayoutMkLst>
        </pc:sldLayoutChg>
        <pc:sldLayoutChg chg="del">
          <pc:chgData name="Joe Shen" userId="72d56720-d37e-426b-b58a-f25ed0f4bf71" providerId="ADAL" clId="{CBE0ABC6-F343-49E2-A316-0B13E0F799FA}" dt="2020-04-17T07:44:21.473" v="866" actId="2696"/>
          <pc:sldLayoutMkLst>
            <pc:docMk/>
            <pc:sldMasterMk cId="646413371" sldId="2147485887"/>
            <pc:sldLayoutMk cId="1759668137" sldId="2147485899"/>
          </pc:sldLayoutMkLst>
        </pc:sldLayoutChg>
        <pc:sldLayoutChg chg="del">
          <pc:chgData name="Joe Shen" userId="72d56720-d37e-426b-b58a-f25ed0f4bf71" providerId="ADAL" clId="{CBE0ABC6-F343-49E2-A316-0B13E0F799FA}" dt="2020-04-17T07:44:21.473" v="867" actId="2696"/>
          <pc:sldLayoutMkLst>
            <pc:docMk/>
            <pc:sldMasterMk cId="646413371" sldId="2147485887"/>
            <pc:sldLayoutMk cId="1376283638" sldId="2147485900"/>
          </pc:sldLayoutMkLst>
        </pc:sldLayoutChg>
        <pc:sldLayoutChg chg="del">
          <pc:chgData name="Joe Shen" userId="72d56720-d37e-426b-b58a-f25ed0f4bf71" providerId="ADAL" clId="{CBE0ABC6-F343-49E2-A316-0B13E0F799FA}" dt="2020-04-17T07:44:21.474" v="868" actId="2696"/>
          <pc:sldLayoutMkLst>
            <pc:docMk/>
            <pc:sldMasterMk cId="646413371" sldId="2147485887"/>
            <pc:sldLayoutMk cId="1485018337" sldId="2147485901"/>
          </pc:sldLayoutMkLst>
        </pc:sldLayoutChg>
        <pc:sldLayoutChg chg="del">
          <pc:chgData name="Joe Shen" userId="72d56720-d37e-426b-b58a-f25ed0f4bf71" providerId="ADAL" clId="{CBE0ABC6-F343-49E2-A316-0B13E0F799FA}" dt="2020-04-17T07:44:21.475" v="869" actId="2696"/>
          <pc:sldLayoutMkLst>
            <pc:docMk/>
            <pc:sldMasterMk cId="646413371" sldId="2147485887"/>
            <pc:sldLayoutMk cId="2624077701" sldId="2147485902"/>
          </pc:sldLayoutMkLst>
        </pc:sldLayoutChg>
        <pc:sldLayoutChg chg="del">
          <pc:chgData name="Joe Shen" userId="72d56720-d37e-426b-b58a-f25ed0f4bf71" providerId="ADAL" clId="{CBE0ABC6-F343-49E2-A316-0B13E0F799FA}" dt="2020-04-17T07:44:21.475" v="870" actId="2696"/>
          <pc:sldLayoutMkLst>
            <pc:docMk/>
            <pc:sldMasterMk cId="646413371" sldId="2147485887"/>
            <pc:sldLayoutMk cId="2380877677" sldId="2147485903"/>
          </pc:sldLayoutMkLst>
        </pc:sldLayoutChg>
        <pc:sldLayoutChg chg="del">
          <pc:chgData name="Joe Shen" userId="72d56720-d37e-426b-b58a-f25ed0f4bf71" providerId="ADAL" clId="{CBE0ABC6-F343-49E2-A316-0B13E0F799FA}" dt="2020-04-17T07:44:21.476" v="871" actId="2696"/>
          <pc:sldLayoutMkLst>
            <pc:docMk/>
            <pc:sldMasterMk cId="646413371" sldId="2147485887"/>
            <pc:sldLayoutMk cId="140265852" sldId="2147485904"/>
          </pc:sldLayoutMkLst>
        </pc:sldLayoutChg>
        <pc:sldLayoutChg chg="del">
          <pc:chgData name="Joe Shen" userId="72d56720-d37e-426b-b58a-f25ed0f4bf71" providerId="ADAL" clId="{CBE0ABC6-F343-49E2-A316-0B13E0F799FA}" dt="2020-04-17T07:44:21.477" v="872" actId="2696"/>
          <pc:sldLayoutMkLst>
            <pc:docMk/>
            <pc:sldMasterMk cId="646413371" sldId="2147485887"/>
            <pc:sldLayoutMk cId="1334232509" sldId="2147485905"/>
          </pc:sldLayoutMkLst>
        </pc:sldLayoutChg>
      </pc:sldMasterChg>
      <pc:sldMasterChg chg="del">
        <pc:chgData name="Joe Shen" userId="72d56720-d37e-426b-b58a-f25ed0f4bf71" providerId="ADAL" clId="{CBE0ABC6-F343-49E2-A316-0B13E0F799FA}" dt="2020-04-17T07:44:21.763" v="1072" actId="2696"/>
        <pc:sldMasterMkLst>
          <pc:docMk/>
          <pc:sldMasterMk cId="4272209191" sldId="2147485907"/>
        </pc:sldMasterMkLst>
      </pc:sldMasterChg>
      <pc:sldMasterChg chg="del delSldLayout">
        <pc:chgData name="Joe Shen" userId="72d56720-d37e-426b-b58a-f25ed0f4bf71" providerId="ADAL" clId="{CBE0ABC6-F343-49E2-A316-0B13E0F799FA}" dt="2020-04-17T07:44:22.235" v="1249" actId="2696"/>
        <pc:sldMasterMkLst>
          <pc:docMk/>
          <pc:sldMasterMk cId="263890301" sldId="2147485922"/>
        </pc:sldMasterMkLst>
        <pc:sldLayoutChg chg="del">
          <pc:chgData name="Joe Shen" userId="72d56720-d37e-426b-b58a-f25ed0f4bf71" providerId="ADAL" clId="{CBE0ABC6-F343-49E2-A316-0B13E0F799FA}" dt="2020-04-17T07:44:22.229" v="1240" actId="2696"/>
          <pc:sldLayoutMkLst>
            <pc:docMk/>
            <pc:sldMasterMk cId="263890301" sldId="2147485922"/>
            <pc:sldLayoutMk cId="1294563785" sldId="2147485923"/>
          </pc:sldLayoutMkLst>
        </pc:sldLayoutChg>
        <pc:sldLayoutChg chg="del">
          <pc:chgData name="Joe Shen" userId="72d56720-d37e-426b-b58a-f25ed0f4bf71" providerId="ADAL" clId="{CBE0ABC6-F343-49E2-A316-0B13E0F799FA}" dt="2020-04-17T07:44:22.229" v="1241" actId="2696"/>
          <pc:sldLayoutMkLst>
            <pc:docMk/>
            <pc:sldMasterMk cId="263890301" sldId="2147485922"/>
            <pc:sldLayoutMk cId="2943224516" sldId="2147485924"/>
          </pc:sldLayoutMkLst>
        </pc:sldLayoutChg>
        <pc:sldLayoutChg chg="del">
          <pc:chgData name="Joe Shen" userId="72d56720-d37e-426b-b58a-f25ed0f4bf71" providerId="ADAL" clId="{CBE0ABC6-F343-49E2-A316-0B13E0F799FA}" dt="2020-04-17T07:44:22.230" v="1242" actId="2696"/>
          <pc:sldLayoutMkLst>
            <pc:docMk/>
            <pc:sldMasterMk cId="263890301" sldId="2147485922"/>
            <pc:sldLayoutMk cId="3164705908" sldId="2147485925"/>
          </pc:sldLayoutMkLst>
        </pc:sldLayoutChg>
        <pc:sldLayoutChg chg="del">
          <pc:chgData name="Joe Shen" userId="72d56720-d37e-426b-b58a-f25ed0f4bf71" providerId="ADAL" clId="{CBE0ABC6-F343-49E2-A316-0B13E0F799FA}" dt="2020-04-17T07:44:22.230" v="1243" actId="2696"/>
          <pc:sldLayoutMkLst>
            <pc:docMk/>
            <pc:sldMasterMk cId="263890301" sldId="2147485922"/>
            <pc:sldLayoutMk cId="3861601634" sldId="2147485926"/>
          </pc:sldLayoutMkLst>
        </pc:sldLayoutChg>
        <pc:sldLayoutChg chg="del">
          <pc:chgData name="Joe Shen" userId="72d56720-d37e-426b-b58a-f25ed0f4bf71" providerId="ADAL" clId="{CBE0ABC6-F343-49E2-A316-0B13E0F799FA}" dt="2020-04-17T07:44:22.231" v="1244" actId="2696"/>
          <pc:sldLayoutMkLst>
            <pc:docMk/>
            <pc:sldMasterMk cId="263890301" sldId="2147485922"/>
            <pc:sldLayoutMk cId="168779414" sldId="2147485927"/>
          </pc:sldLayoutMkLst>
        </pc:sldLayoutChg>
        <pc:sldLayoutChg chg="del">
          <pc:chgData name="Joe Shen" userId="72d56720-d37e-426b-b58a-f25ed0f4bf71" providerId="ADAL" clId="{CBE0ABC6-F343-49E2-A316-0B13E0F799FA}" dt="2020-04-17T07:44:22.232" v="1245" actId="2696"/>
          <pc:sldLayoutMkLst>
            <pc:docMk/>
            <pc:sldMasterMk cId="263890301" sldId="2147485922"/>
            <pc:sldLayoutMk cId="1930580925" sldId="2147485928"/>
          </pc:sldLayoutMkLst>
        </pc:sldLayoutChg>
        <pc:sldLayoutChg chg="del">
          <pc:chgData name="Joe Shen" userId="72d56720-d37e-426b-b58a-f25ed0f4bf71" providerId="ADAL" clId="{CBE0ABC6-F343-49E2-A316-0B13E0F799FA}" dt="2020-04-17T07:44:22.232" v="1246" actId="2696"/>
          <pc:sldLayoutMkLst>
            <pc:docMk/>
            <pc:sldMasterMk cId="263890301" sldId="2147485922"/>
            <pc:sldLayoutMk cId="1445150686" sldId="2147485929"/>
          </pc:sldLayoutMkLst>
        </pc:sldLayoutChg>
        <pc:sldLayoutChg chg="del">
          <pc:chgData name="Joe Shen" userId="72d56720-d37e-426b-b58a-f25ed0f4bf71" providerId="ADAL" clId="{CBE0ABC6-F343-49E2-A316-0B13E0F799FA}" dt="2020-04-17T07:44:22.233" v="1247" actId="2696"/>
          <pc:sldLayoutMkLst>
            <pc:docMk/>
            <pc:sldMasterMk cId="263890301" sldId="2147485922"/>
            <pc:sldLayoutMk cId="1583685008" sldId="2147485930"/>
          </pc:sldLayoutMkLst>
        </pc:sldLayoutChg>
        <pc:sldLayoutChg chg="del">
          <pc:chgData name="Joe Shen" userId="72d56720-d37e-426b-b58a-f25ed0f4bf71" providerId="ADAL" clId="{CBE0ABC6-F343-49E2-A316-0B13E0F799FA}" dt="2020-04-17T07:44:22.233" v="1248" actId="2696"/>
          <pc:sldLayoutMkLst>
            <pc:docMk/>
            <pc:sldMasterMk cId="263890301" sldId="2147485922"/>
            <pc:sldLayoutMk cId="856703978" sldId="2147485931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19.567" v="89" actId="2696"/>
        <pc:sldMasterMkLst>
          <pc:docMk/>
          <pc:sldMasterMk cId="2152397175" sldId="2147485938"/>
        </pc:sldMasterMkLst>
        <pc:sldLayoutChg chg="del">
          <pc:chgData name="Joe Shen" userId="72d56720-d37e-426b-b58a-f25ed0f4bf71" providerId="ADAL" clId="{CBE0ABC6-F343-49E2-A316-0B13E0F799FA}" dt="2020-04-17T07:44:19.559" v="78" actId="2696"/>
          <pc:sldLayoutMkLst>
            <pc:docMk/>
            <pc:sldMasterMk cId="2152397175" sldId="2147485938"/>
            <pc:sldLayoutMk cId="1398573943" sldId="2147485939"/>
          </pc:sldLayoutMkLst>
        </pc:sldLayoutChg>
        <pc:sldLayoutChg chg="del">
          <pc:chgData name="Joe Shen" userId="72d56720-d37e-426b-b58a-f25ed0f4bf71" providerId="ADAL" clId="{CBE0ABC6-F343-49E2-A316-0B13E0F799FA}" dt="2020-04-17T07:44:19.560" v="79" actId="2696"/>
          <pc:sldLayoutMkLst>
            <pc:docMk/>
            <pc:sldMasterMk cId="2152397175" sldId="2147485938"/>
            <pc:sldLayoutMk cId="2473223544" sldId="2147485940"/>
          </pc:sldLayoutMkLst>
        </pc:sldLayoutChg>
        <pc:sldLayoutChg chg="del">
          <pc:chgData name="Joe Shen" userId="72d56720-d37e-426b-b58a-f25ed0f4bf71" providerId="ADAL" clId="{CBE0ABC6-F343-49E2-A316-0B13E0F799FA}" dt="2020-04-17T07:44:19.560" v="80" actId="2696"/>
          <pc:sldLayoutMkLst>
            <pc:docMk/>
            <pc:sldMasterMk cId="2152397175" sldId="2147485938"/>
            <pc:sldLayoutMk cId="2379835339" sldId="2147485941"/>
          </pc:sldLayoutMkLst>
        </pc:sldLayoutChg>
        <pc:sldLayoutChg chg="del">
          <pc:chgData name="Joe Shen" userId="72d56720-d37e-426b-b58a-f25ed0f4bf71" providerId="ADAL" clId="{CBE0ABC6-F343-49E2-A316-0B13E0F799FA}" dt="2020-04-17T07:44:19.561" v="81" actId="2696"/>
          <pc:sldLayoutMkLst>
            <pc:docMk/>
            <pc:sldMasterMk cId="2152397175" sldId="2147485938"/>
            <pc:sldLayoutMk cId="1539977497" sldId="2147485942"/>
          </pc:sldLayoutMkLst>
        </pc:sldLayoutChg>
        <pc:sldLayoutChg chg="del">
          <pc:chgData name="Joe Shen" userId="72d56720-d37e-426b-b58a-f25ed0f4bf71" providerId="ADAL" clId="{CBE0ABC6-F343-49E2-A316-0B13E0F799FA}" dt="2020-04-17T07:44:19.561" v="82" actId="2696"/>
          <pc:sldLayoutMkLst>
            <pc:docMk/>
            <pc:sldMasterMk cId="2152397175" sldId="2147485938"/>
            <pc:sldLayoutMk cId="2965670809" sldId="2147485943"/>
          </pc:sldLayoutMkLst>
        </pc:sldLayoutChg>
        <pc:sldLayoutChg chg="del">
          <pc:chgData name="Joe Shen" userId="72d56720-d37e-426b-b58a-f25ed0f4bf71" providerId="ADAL" clId="{CBE0ABC6-F343-49E2-A316-0B13E0F799FA}" dt="2020-04-17T07:44:19.562" v="83" actId="2696"/>
          <pc:sldLayoutMkLst>
            <pc:docMk/>
            <pc:sldMasterMk cId="2152397175" sldId="2147485938"/>
            <pc:sldLayoutMk cId="1145308003" sldId="2147485944"/>
          </pc:sldLayoutMkLst>
        </pc:sldLayoutChg>
        <pc:sldLayoutChg chg="del">
          <pc:chgData name="Joe Shen" userId="72d56720-d37e-426b-b58a-f25ed0f4bf71" providerId="ADAL" clId="{CBE0ABC6-F343-49E2-A316-0B13E0F799FA}" dt="2020-04-17T07:44:19.563" v="84" actId="2696"/>
          <pc:sldLayoutMkLst>
            <pc:docMk/>
            <pc:sldMasterMk cId="2152397175" sldId="2147485938"/>
            <pc:sldLayoutMk cId="1054818979" sldId="2147485945"/>
          </pc:sldLayoutMkLst>
        </pc:sldLayoutChg>
        <pc:sldLayoutChg chg="del">
          <pc:chgData name="Joe Shen" userId="72d56720-d37e-426b-b58a-f25ed0f4bf71" providerId="ADAL" clId="{CBE0ABC6-F343-49E2-A316-0B13E0F799FA}" dt="2020-04-17T07:44:19.563" v="85" actId="2696"/>
          <pc:sldLayoutMkLst>
            <pc:docMk/>
            <pc:sldMasterMk cId="2152397175" sldId="2147485938"/>
            <pc:sldLayoutMk cId="3938917251" sldId="2147485946"/>
          </pc:sldLayoutMkLst>
        </pc:sldLayoutChg>
        <pc:sldLayoutChg chg="del">
          <pc:chgData name="Joe Shen" userId="72d56720-d37e-426b-b58a-f25ed0f4bf71" providerId="ADAL" clId="{CBE0ABC6-F343-49E2-A316-0B13E0F799FA}" dt="2020-04-17T07:44:19.564" v="86" actId="2696"/>
          <pc:sldLayoutMkLst>
            <pc:docMk/>
            <pc:sldMasterMk cId="2152397175" sldId="2147485938"/>
            <pc:sldLayoutMk cId="1648491638" sldId="2147485947"/>
          </pc:sldLayoutMkLst>
        </pc:sldLayoutChg>
        <pc:sldLayoutChg chg="del">
          <pc:chgData name="Joe Shen" userId="72d56720-d37e-426b-b58a-f25ed0f4bf71" providerId="ADAL" clId="{CBE0ABC6-F343-49E2-A316-0B13E0F799FA}" dt="2020-04-17T07:44:19.565" v="87" actId="2696"/>
          <pc:sldLayoutMkLst>
            <pc:docMk/>
            <pc:sldMasterMk cId="2152397175" sldId="2147485938"/>
            <pc:sldLayoutMk cId="420655447" sldId="2147485948"/>
          </pc:sldLayoutMkLst>
        </pc:sldLayoutChg>
        <pc:sldLayoutChg chg="del">
          <pc:chgData name="Joe Shen" userId="72d56720-d37e-426b-b58a-f25ed0f4bf71" providerId="ADAL" clId="{CBE0ABC6-F343-49E2-A316-0B13E0F799FA}" dt="2020-04-17T07:44:19.565" v="88" actId="2696"/>
          <pc:sldLayoutMkLst>
            <pc:docMk/>
            <pc:sldMasterMk cId="2152397175" sldId="2147485938"/>
            <pc:sldLayoutMk cId="3339995671" sldId="2147485949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203" v="250" actId="2696"/>
        <pc:sldMasterMkLst>
          <pc:docMk/>
          <pc:sldMasterMk cId="4128043283" sldId="2147485950"/>
        </pc:sldMasterMkLst>
        <pc:sldLayoutChg chg="del">
          <pc:chgData name="Joe Shen" userId="72d56720-d37e-426b-b58a-f25ed0f4bf71" providerId="ADAL" clId="{CBE0ABC6-F343-49E2-A316-0B13E0F799FA}" dt="2020-04-17T07:44:20.081" v="236" actId="2696"/>
          <pc:sldLayoutMkLst>
            <pc:docMk/>
            <pc:sldMasterMk cId="4128043283" sldId="2147485950"/>
            <pc:sldLayoutMk cId="1067716374" sldId="2147485951"/>
          </pc:sldLayoutMkLst>
        </pc:sldLayoutChg>
        <pc:sldLayoutChg chg="del">
          <pc:chgData name="Joe Shen" userId="72d56720-d37e-426b-b58a-f25ed0f4bf71" providerId="ADAL" clId="{CBE0ABC6-F343-49E2-A316-0B13E0F799FA}" dt="2020-04-17T07:44:20.082" v="237" actId="2696"/>
          <pc:sldLayoutMkLst>
            <pc:docMk/>
            <pc:sldMasterMk cId="4128043283" sldId="2147485950"/>
            <pc:sldLayoutMk cId="2375879899" sldId="2147485952"/>
          </pc:sldLayoutMkLst>
        </pc:sldLayoutChg>
        <pc:sldLayoutChg chg="del">
          <pc:chgData name="Joe Shen" userId="72d56720-d37e-426b-b58a-f25ed0f4bf71" providerId="ADAL" clId="{CBE0ABC6-F343-49E2-A316-0B13E0F799FA}" dt="2020-04-17T07:44:20.082" v="238" actId="2696"/>
          <pc:sldLayoutMkLst>
            <pc:docMk/>
            <pc:sldMasterMk cId="4128043283" sldId="2147485950"/>
            <pc:sldLayoutMk cId="561416295" sldId="2147485953"/>
          </pc:sldLayoutMkLst>
        </pc:sldLayoutChg>
        <pc:sldLayoutChg chg="del">
          <pc:chgData name="Joe Shen" userId="72d56720-d37e-426b-b58a-f25ed0f4bf71" providerId="ADAL" clId="{CBE0ABC6-F343-49E2-A316-0B13E0F799FA}" dt="2020-04-17T07:44:20.083" v="239" actId="2696"/>
          <pc:sldLayoutMkLst>
            <pc:docMk/>
            <pc:sldMasterMk cId="4128043283" sldId="2147485950"/>
            <pc:sldLayoutMk cId="120948617" sldId="2147485954"/>
          </pc:sldLayoutMkLst>
        </pc:sldLayoutChg>
        <pc:sldLayoutChg chg="del">
          <pc:chgData name="Joe Shen" userId="72d56720-d37e-426b-b58a-f25ed0f4bf71" providerId="ADAL" clId="{CBE0ABC6-F343-49E2-A316-0B13E0F799FA}" dt="2020-04-17T07:44:20.094" v="240" actId="2696"/>
          <pc:sldLayoutMkLst>
            <pc:docMk/>
            <pc:sldMasterMk cId="4128043283" sldId="2147485950"/>
            <pc:sldLayoutMk cId="3565242958" sldId="2147485955"/>
          </pc:sldLayoutMkLst>
        </pc:sldLayoutChg>
        <pc:sldLayoutChg chg="del">
          <pc:chgData name="Joe Shen" userId="72d56720-d37e-426b-b58a-f25ed0f4bf71" providerId="ADAL" clId="{CBE0ABC6-F343-49E2-A316-0B13E0F799FA}" dt="2020-04-17T07:44:20.105" v="241" actId="2696"/>
          <pc:sldLayoutMkLst>
            <pc:docMk/>
            <pc:sldMasterMk cId="4128043283" sldId="2147485950"/>
            <pc:sldLayoutMk cId="1264234292" sldId="2147485956"/>
          </pc:sldLayoutMkLst>
        </pc:sldLayoutChg>
        <pc:sldLayoutChg chg="del">
          <pc:chgData name="Joe Shen" userId="72d56720-d37e-426b-b58a-f25ed0f4bf71" providerId="ADAL" clId="{CBE0ABC6-F343-49E2-A316-0B13E0F799FA}" dt="2020-04-17T07:44:20.116" v="242" actId="2696"/>
          <pc:sldLayoutMkLst>
            <pc:docMk/>
            <pc:sldMasterMk cId="4128043283" sldId="2147485950"/>
            <pc:sldLayoutMk cId="705826834" sldId="2147485957"/>
          </pc:sldLayoutMkLst>
        </pc:sldLayoutChg>
        <pc:sldLayoutChg chg="del">
          <pc:chgData name="Joe Shen" userId="72d56720-d37e-426b-b58a-f25ed0f4bf71" providerId="ADAL" clId="{CBE0ABC6-F343-49E2-A316-0B13E0F799FA}" dt="2020-04-17T07:44:20.126" v="243" actId="2696"/>
          <pc:sldLayoutMkLst>
            <pc:docMk/>
            <pc:sldMasterMk cId="4128043283" sldId="2147485950"/>
            <pc:sldLayoutMk cId="4065963027" sldId="2147485958"/>
          </pc:sldLayoutMkLst>
        </pc:sldLayoutChg>
        <pc:sldLayoutChg chg="del">
          <pc:chgData name="Joe Shen" userId="72d56720-d37e-426b-b58a-f25ed0f4bf71" providerId="ADAL" clId="{CBE0ABC6-F343-49E2-A316-0B13E0F799FA}" dt="2020-04-17T07:44:20.137" v="244" actId="2696"/>
          <pc:sldLayoutMkLst>
            <pc:docMk/>
            <pc:sldMasterMk cId="4128043283" sldId="2147485950"/>
            <pc:sldLayoutMk cId="3907098697" sldId="2147485959"/>
          </pc:sldLayoutMkLst>
        </pc:sldLayoutChg>
        <pc:sldLayoutChg chg="del">
          <pc:chgData name="Joe Shen" userId="72d56720-d37e-426b-b58a-f25ed0f4bf71" providerId="ADAL" clId="{CBE0ABC6-F343-49E2-A316-0B13E0F799FA}" dt="2020-04-17T07:44:20.148" v="245" actId="2696"/>
          <pc:sldLayoutMkLst>
            <pc:docMk/>
            <pc:sldMasterMk cId="4128043283" sldId="2147485950"/>
            <pc:sldLayoutMk cId="1823898581" sldId="2147485960"/>
          </pc:sldLayoutMkLst>
        </pc:sldLayoutChg>
        <pc:sldLayoutChg chg="del">
          <pc:chgData name="Joe Shen" userId="72d56720-d37e-426b-b58a-f25ed0f4bf71" providerId="ADAL" clId="{CBE0ABC6-F343-49E2-A316-0B13E0F799FA}" dt="2020-04-17T07:44:20.159" v="246" actId="2696"/>
          <pc:sldLayoutMkLst>
            <pc:docMk/>
            <pc:sldMasterMk cId="4128043283" sldId="2147485950"/>
            <pc:sldLayoutMk cId="3496688029" sldId="2147485961"/>
          </pc:sldLayoutMkLst>
        </pc:sldLayoutChg>
        <pc:sldLayoutChg chg="del">
          <pc:chgData name="Joe Shen" userId="72d56720-d37e-426b-b58a-f25ed0f4bf71" providerId="ADAL" clId="{CBE0ABC6-F343-49E2-A316-0B13E0F799FA}" dt="2020-04-17T07:44:20.170" v="247" actId="2696"/>
          <pc:sldLayoutMkLst>
            <pc:docMk/>
            <pc:sldMasterMk cId="4128043283" sldId="2147485950"/>
            <pc:sldLayoutMk cId="2271820353" sldId="2147485962"/>
          </pc:sldLayoutMkLst>
        </pc:sldLayoutChg>
        <pc:sldLayoutChg chg="del">
          <pc:chgData name="Joe Shen" userId="72d56720-d37e-426b-b58a-f25ed0f4bf71" providerId="ADAL" clId="{CBE0ABC6-F343-49E2-A316-0B13E0F799FA}" dt="2020-04-17T07:44:20.181" v="248" actId="2696"/>
          <pc:sldLayoutMkLst>
            <pc:docMk/>
            <pc:sldMasterMk cId="4128043283" sldId="2147485950"/>
            <pc:sldLayoutMk cId="2493826901" sldId="2147485963"/>
          </pc:sldLayoutMkLst>
        </pc:sldLayoutChg>
        <pc:sldLayoutChg chg="del">
          <pc:chgData name="Joe Shen" userId="72d56720-d37e-426b-b58a-f25ed0f4bf71" providerId="ADAL" clId="{CBE0ABC6-F343-49E2-A316-0B13E0F799FA}" dt="2020-04-17T07:44:20.191" v="249" actId="2696"/>
          <pc:sldLayoutMkLst>
            <pc:docMk/>
            <pc:sldMasterMk cId="4128043283" sldId="2147485950"/>
            <pc:sldLayoutMk cId="2654706464" sldId="2147485964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040" v="661" actId="2696"/>
        <pc:sldMasterMkLst>
          <pc:docMk/>
          <pc:sldMasterMk cId="635365073" sldId="2147485977"/>
        </pc:sldMasterMkLst>
        <pc:sldLayoutChg chg="del">
          <pc:chgData name="Joe Shen" userId="72d56720-d37e-426b-b58a-f25ed0f4bf71" providerId="ADAL" clId="{CBE0ABC6-F343-49E2-A316-0B13E0F799FA}" dt="2020-04-17T07:44:21.028" v="643" actId="2696"/>
          <pc:sldLayoutMkLst>
            <pc:docMk/>
            <pc:sldMasterMk cId="635365073" sldId="2147485977"/>
            <pc:sldLayoutMk cId="470071838" sldId="2147485978"/>
          </pc:sldLayoutMkLst>
        </pc:sldLayoutChg>
        <pc:sldLayoutChg chg="del">
          <pc:chgData name="Joe Shen" userId="72d56720-d37e-426b-b58a-f25ed0f4bf71" providerId="ADAL" clId="{CBE0ABC6-F343-49E2-A316-0B13E0F799FA}" dt="2020-04-17T07:44:21.029" v="644" actId="2696"/>
          <pc:sldLayoutMkLst>
            <pc:docMk/>
            <pc:sldMasterMk cId="635365073" sldId="2147485977"/>
            <pc:sldLayoutMk cId="2628359803" sldId="2147485979"/>
          </pc:sldLayoutMkLst>
        </pc:sldLayoutChg>
        <pc:sldLayoutChg chg="del">
          <pc:chgData name="Joe Shen" userId="72d56720-d37e-426b-b58a-f25ed0f4bf71" providerId="ADAL" clId="{CBE0ABC6-F343-49E2-A316-0B13E0F799FA}" dt="2020-04-17T07:44:21.029" v="645" actId="2696"/>
          <pc:sldLayoutMkLst>
            <pc:docMk/>
            <pc:sldMasterMk cId="635365073" sldId="2147485977"/>
            <pc:sldLayoutMk cId="442148239" sldId="2147485980"/>
          </pc:sldLayoutMkLst>
        </pc:sldLayoutChg>
        <pc:sldLayoutChg chg="del">
          <pc:chgData name="Joe Shen" userId="72d56720-d37e-426b-b58a-f25ed0f4bf71" providerId="ADAL" clId="{CBE0ABC6-F343-49E2-A316-0B13E0F799FA}" dt="2020-04-17T07:44:21.030" v="646" actId="2696"/>
          <pc:sldLayoutMkLst>
            <pc:docMk/>
            <pc:sldMasterMk cId="635365073" sldId="2147485977"/>
            <pc:sldLayoutMk cId="2808349909" sldId="2147485981"/>
          </pc:sldLayoutMkLst>
        </pc:sldLayoutChg>
        <pc:sldLayoutChg chg="del">
          <pc:chgData name="Joe Shen" userId="72d56720-d37e-426b-b58a-f25ed0f4bf71" providerId="ADAL" clId="{CBE0ABC6-F343-49E2-A316-0B13E0F799FA}" dt="2020-04-17T07:44:21.030" v="647" actId="2696"/>
          <pc:sldLayoutMkLst>
            <pc:docMk/>
            <pc:sldMasterMk cId="635365073" sldId="2147485977"/>
            <pc:sldLayoutMk cId="3456674739" sldId="2147485982"/>
          </pc:sldLayoutMkLst>
        </pc:sldLayoutChg>
        <pc:sldLayoutChg chg="del">
          <pc:chgData name="Joe Shen" userId="72d56720-d37e-426b-b58a-f25ed0f4bf71" providerId="ADAL" clId="{CBE0ABC6-F343-49E2-A316-0B13E0F799FA}" dt="2020-04-17T07:44:21.031" v="648" actId="2696"/>
          <pc:sldLayoutMkLst>
            <pc:docMk/>
            <pc:sldMasterMk cId="635365073" sldId="2147485977"/>
            <pc:sldLayoutMk cId="1565435397" sldId="2147485983"/>
          </pc:sldLayoutMkLst>
        </pc:sldLayoutChg>
        <pc:sldLayoutChg chg="del">
          <pc:chgData name="Joe Shen" userId="72d56720-d37e-426b-b58a-f25ed0f4bf71" providerId="ADAL" clId="{CBE0ABC6-F343-49E2-A316-0B13E0F799FA}" dt="2020-04-17T07:44:21.032" v="649" actId="2696"/>
          <pc:sldLayoutMkLst>
            <pc:docMk/>
            <pc:sldMasterMk cId="635365073" sldId="2147485977"/>
            <pc:sldLayoutMk cId="2468028235" sldId="2147485984"/>
          </pc:sldLayoutMkLst>
        </pc:sldLayoutChg>
        <pc:sldLayoutChg chg="del">
          <pc:chgData name="Joe Shen" userId="72d56720-d37e-426b-b58a-f25ed0f4bf71" providerId="ADAL" clId="{CBE0ABC6-F343-49E2-A316-0B13E0F799FA}" dt="2020-04-17T07:44:21.032" v="650" actId="2696"/>
          <pc:sldLayoutMkLst>
            <pc:docMk/>
            <pc:sldMasterMk cId="635365073" sldId="2147485977"/>
            <pc:sldLayoutMk cId="2418473348" sldId="2147485985"/>
          </pc:sldLayoutMkLst>
        </pc:sldLayoutChg>
        <pc:sldLayoutChg chg="del">
          <pc:chgData name="Joe Shen" userId="72d56720-d37e-426b-b58a-f25ed0f4bf71" providerId="ADAL" clId="{CBE0ABC6-F343-49E2-A316-0B13E0F799FA}" dt="2020-04-17T07:44:21.033" v="651" actId="2696"/>
          <pc:sldLayoutMkLst>
            <pc:docMk/>
            <pc:sldMasterMk cId="635365073" sldId="2147485977"/>
            <pc:sldLayoutMk cId="1982568202" sldId="2147485986"/>
          </pc:sldLayoutMkLst>
        </pc:sldLayoutChg>
        <pc:sldLayoutChg chg="del">
          <pc:chgData name="Joe Shen" userId="72d56720-d37e-426b-b58a-f25ed0f4bf71" providerId="ADAL" clId="{CBE0ABC6-F343-49E2-A316-0B13E0F799FA}" dt="2020-04-17T07:44:21.034" v="652" actId="2696"/>
          <pc:sldLayoutMkLst>
            <pc:docMk/>
            <pc:sldMasterMk cId="635365073" sldId="2147485977"/>
            <pc:sldLayoutMk cId="1737578938" sldId="2147485987"/>
          </pc:sldLayoutMkLst>
        </pc:sldLayoutChg>
        <pc:sldLayoutChg chg="del">
          <pc:chgData name="Joe Shen" userId="72d56720-d37e-426b-b58a-f25ed0f4bf71" providerId="ADAL" clId="{CBE0ABC6-F343-49E2-A316-0B13E0F799FA}" dt="2020-04-17T07:44:21.034" v="653" actId="2696"/>
          <pc:sldLayoutMkLst>
            <pc:docMk/>
            <pc:sldMasterMk cId="635365073" sldId="2147485977"/>
            <pc:sldLayoutMk cId="2684275299" sldId="2147485988"/>
          </pc:sldLayoutMkLst>
        </pc:sldLayoutChg>
        <pc:sldLayoutChg chg="del">
          <pc:chgData name="Joe Shen" userId="72d56720-d37e-426b-b58a-f25ed0f4bf71" providerId="ADAL" clId="{CBE0ABC6-F343-49E2-A316-0B13E0F799FA}" dt="2020-04-17T07:44:21.035" v="654" actId="2696"/>
          <pc:sldLayoutMkLst>
            <pc:docMk/>
            <pc:sldMasterMk cId="635365073" sldId="2147485977"/>
            <pc:sldLayoutMk cId="2641392737" sldId="2147485989"/>
          </pc:sldLayoutMkLst>
        </pc:sldLayoutChg>
        <pc:sldLayoutChg chg="del">
          <pc:chgData name="Joe Shen" userId="72d56720-d37e-426b-b58a-f25ed0f4bf71" providerId="ADAL" clId="{CBE0ABC6-F343-49E2-A316-0B13E0F799FA}" dt="2020-04-17T07:44:21.036" v="655" actId="2696"/>
          <pc:sldLayoutMkLst>
            <pc:docMk/>
            <pc:sldMasterMk cId="635365073" sldId="2147485977"/>
            <pc:sldLayoutMk cId="1302889207" sldId="2147485990"/>
          </pc:sldLayoutMkLst>
        </pc:sldLayoutChg>
        <pc:sldLayoutChg chg="del">
          <pc:chgData name="Joe Shen" userId="72d56720-d37e-426b-b58a-f25ed0f4bf71" providerId="ADAL" clId="{CBE0ABC6-F343-49E2-A316-0B13E0F799FA}" dt="2020-04-17T07:44:21.036" v="656" actId="2696"/>
          <pc:sldLayoutMkLst>
            <pc:docMk/>
            <pc:sldMasterMk cId="635365073" sldId="2147485977"/>
            <pc:sldLayoutMk cId="248338838" sldId="2147485992"/>
          </pc:sldLayoutMkLst>
        </pc:sldLayoutChg>
        <pc:sldLayoutChg chg="del">
          <pc:chgData name="Joe Shen" userId="72d56720-d37e-426b-b58a-f25ed0f4bf71" providerId="ADAL" clId="{CBE0ABC6-F343-49E2-A316-0B13E0F799FA}" dt="2020-04-17T07:44:21.037" v="657" actId="2696"/>
          <pc:sldLayoutMkLst>
            <pc:docMk/>
            <pc:sldMasterMk cId="635365073" sldId="2147485977"/>
            <pc:sldLayoutMk cId="877650131" sldId="2147485993"/>
          </pc:sldLayoutMkLst>
        </pc:sldLayoutChg>
        <pc:sldLayoutChg chg="del">
          <pc:chgData name="Joe Shen" userId="72d56720-d37e-426b-b58a-f25ed0f4bf71" providerId="ADAL" clId="{CBE0ABC6-F343-49E2-A316-0B13E0F799FA}" dt="2020-04-17T07:44:21.037" v="658" actId="2696"/>
          <pc:sldLayoutMkLst>
            <pc:docMk/>
            <pc:sldMasterMk cId="635365073" sldId="2147485977"/>
            <pc:sldLayoutMk cId="2272317651" sldId="2147485994"/>
          </pc:sldLayoutMkLst>
        </pc:sldLayoutChg>
        <pc:sldLayoutChg chg="del">
          <pc:chgData name="Joe Shen" userId="72d56720-d37e-426b-b58a-f25ed0f4bf71" providerId="ADAL" clId="{CBE0ABC6-F343-49E2-A316-0B13E0F799FA}" dt="2020-04-17T07:44:21.038" v="659" actId="2696"/>
          <pc:sldLayoutMkLst>
            <pc:docMk/>
            <pc:sldMasterMk cId="635365073" sldId="2147485977"/>
            <pc:sldLayoutMk cId="1765777461" sldId="2147485995"/>
          </pc:sldLayoutMkLst>
        </pc:sldLayoutChg>
        <pc:sldLayoutChg chg="del">
          <pc:chgData name="Joe Shen" userId="72d56720-d37e-426b-b58a-f25ed0f4bf71" providerId="ADAL" clId="{CBE0ABC6-F343-49E2-A316-0B13E0F799FA}" dt="2020-04-17T07:44:21.038" v="660" actId="2696"/>
          <pc:sldLayoutMkLst>
            <pc:docMk/>
            <pc:sldMasterMk cId="635365073" sldId="2147485977"/>
            <pc:sldLayoutMk cId="2909904949" sldId="2147485997"/>
          </pc:sldLayoutMkLst>
        </pc:sldLayoutChg>
      </pc:sldMasterChg>
      <pc:sldMasterChg chg="delSldLayout">
        <pc:chgData name="Joe Shen" userId="72d56720-d37e-426b-b58a-f25ed0f4bf71" providerId="ADAL" clId="{CBE0ABC6-F343-49E2-A316-0B13E0F799FA}" dt="2020-04-17T07:47:29.968" v="1367" actId="2696"/>
        <pc:sldMasterMkLst>
          <pc:docMk/>
          <pc:sldMasterMk cId="1540642643" sldId="2147486025"/>
        </pc:sldMasterMkLst>
        <pc:sldLayoutChg chg="del">
          <pc:chgData name="Joe Shen" userId="72d56720-d37e-426b-b58a-f25ed0f4bf71" providerId="ADAL" clId="{CBE0ABC6-F343-49E2-A316-0B13E0F799FA}" dt="2020-04-17T07:47:29.968" v="1367" actId="2696"/>
          <pc:sldLayoutMkLst>
            <pc:docMk/>
            <pc:sldMasterMk cId="1540642643" sldId="2147486025"/>
            <pc:sldLayoutMk cId="650129691" sldId="2147486042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2.147" v="1186" actId="2696"/>
        <pc:sldMasterMkLst>
          <pc:docMk/>
          <pc:sldMasterMk cId="3927031729" sldId="2147486025"/>
        </pc:sldMasterMkLst>
        <pc:sldLayoutChg chg="del">
          <pc:chgData name="Joe Shen" userId="72d56720-d37e-426b-b58a-f25ed0f4bf71" providerId="ADAL" clId="{CBE0ABC6-F343-49E2-A316-0B13E0F799FA}" dt="2020-04-17T07:44:22.113" v="1167" actId="2696"/>
          <pc:sldLayoutMkLst>
            <pc:docMk/>
            <pc:sldMasterMk cId="3927031729" sldId="2147486025"/>
            <pc:sldLayoutMk cId="3482466128" sldId="2147486026"/>
          </pc:sldLayoutMkLst>
        </pc:sldLayoutChg>
        <pc:sldLayoutChg chg="del">
          <pc:chgData name="Joe Shen" userId="72d56720-d37e-426b-b58a-f25ed0f4bf71" providerId="ADAL" clId="{CBE0ABC6-F343-49E2-A316-0B13E0F799FA}" dt="2020-04-17T07:44:22.114" v="1168" actId="2696"/>
          <pc:sldLayoutMkLst>
            <pc:docMk/>
            <pc:sldMasterMk cId="3927031729" sldId="2147486025"/>
            <pc:sldLayoutMk cId="1382749342" sldId="2147486027"/>
          </pc:sldLayoutMkLst>
        </pc:sldLayoutChg>
        <pc:sldLayoutChg chg="del">
          <pc:chgData name="Joe Shen" userId="72d56720-d37e-426b-b58a-f25ed0f4bf71" providerId="ADAL" clId="{CBE0ABC6-F343-49E2-A316-0B13E0F799FA}" dt="2020-04-17T07:44:22.114" v="1169" actId="2696"/>
          <pc:sldLayoutMkLst>
            <pc:docMk/>
            <pc:sldMasterMk cId="3927031729" sldId="2147486025"/>
            <pc:sldLayoutMk cId="2718746627" sldId="2147486028"/>
          </pc:sldLayoutMkLst>
        </pc:sldLayoutChg>
        <pc:sldLayoutChg chg="del">
          <pc:chgData name="Joe Shen" userId="72d56720-d37e-426b-b58a-f25ed0f4bf71" providerId="ADAL" clId="{CBE0ABC6-F343-49E2-A316-0B13E0F799FA}" dt="2020-04-17T07:44:22.115" v="1170" actId="2696"/>
          <pc:sldLayoutMkLst>
            <pc:docMk/>
            <pc:sldMasterMk cId="3927031729" sldId="2147486025"/>
            <pc:sldLayoutMk cId="4180603350" sldId="2147486029"/>
          </pc:sldLayoutMkLst>
        </pc:sldLayoutChg>
        <pc:sldLayoutChg chg="del">
          <pc:chgData name="Joe Shen" userId="72d56720-d37e-426b-b58a-f25ed0f4bf71" providerId="ADAL" clId="{CBE0ABC6-F343-49E2-A316-0B13E0F799FA}" dt="2020-04-17T07:44:22.116" v="1171" actId="2696"/>
          <pc:sldLayoutMkLst>
            <pc:docMk/>
            <pc:sldMasterMk cId="3927031729" sldId="2147486025"/>
            <pc:sldLayoutMk cId="1668540134" sldId="2147486030"/>
          </pc:sldLayoutMkLst>
        </pc:sldLayoutChg>
        <pc:sldLayoutChg chg="del">
          <pc:chgData name="Joe Shen" userId="72d56720-d37e-426b-b58a-f25ed0f4bf71" providerId="ADAL" clId="{CBE0ABC6-F343-49E2-A316-0B13E0F799FA}" dt="2020-04-17T07:44:22.117" v="1172" actId="2696"/>
          <pc:sldLayoutMkLst>
            <pc:docMk/>
            <pc:sldMasterMk cId="3927031729" sldId="2147486025"/>
            <pc:sldLayoutMk cId="1479678488" sldId="2147486031"/>
          </pc:sldLayoutMkLst>
        </pc:sldLayoutChg>
        <pc:sldLayoutChg chg="del">
          <pc:chgData name="Joe Shen" userId="72d56720-d37e-426b-b58a-f25ed0f4bf71" providerId="ADAL" clId="{CBE0ABC6-F343-49E2-A316-0B13E0F799FA}" dt="2020-04-17T07:44:22.117" v="1173" actId="2696"/>
          <pc:sldLayoutMkLst>
            <pc:docMk/>
            <pc:sldMasterMk cId="3927031729" sldId="2147486025"/>
            <pc:sldLayoutMk cId="2571115064" sldId="2147486032"/>
          </pc:sldLayoutMkLst>
        </pc:sldLayoutChg>
        <pc:sldLayoutChg chg="del">
          <pc:chgData name="Joe Shen" userId="72d56720-d37e-426b-b58a-f25ed0f4bf71" providerId="ADAL" clId="{CBE0ABC6-F343-49E2-A316-0B13E0F799FA}" dt="2020-04-17T07:44:22.128" v="1174" actId="2696"/>
          <pc:sldLayoutMkLst>
            <pc:docMk/>
            <pc:sldMasterMk cId="3927031729" sldId="2147486025"/>
            <pc:sldLayoutMk cId="1999901026" sldId="2147486033"/>
          </pc:sldLayoutMkLst>
        </pc:sldLayoutChg>
        <pc:sldLayoutChg chg="del">
          <pc:chgData name="Joe Shen" userId="72d56720-d37e-426b-b58a-f25ed0f4bf71" providerId="ADAL" clId="{CBE0ABC6-F343-49E2-A316-0B13E0F799FA}" dt="2020-04-17T07:44:22.128" v="1175" actId="2696"/>
          <pc:sldLayoutMkLst>
            <pc:docMk/>
            <pc:sldMasterMk cId="3927031729" sldId="2147486025"/>
            <pc:sldLayoutMk cId="3494752999" sldId="2147486034"/>
          </pc:sldLayoutMkLst>
        </pc:sldLayoutChg>
        <pc:sldLayoutChg chg="del">
          <pc:chgData name="Joe Shen" userId="72d56720-d37e-426b-b58a-f25ed0f4bf71" providerId="ADAL" clId="{CBE0ABC6-F343-49E2-A316-0B13E0F799FA}" dt="2020-04-17T07:44:22.129" v="1176" actId="2696"/>
          <pc:sldLayoutMkLst>
            <pc:docMk/>
            <pc:sldMasterMk cId="3927031729" sldId="2147486025"/>
            <pc:sldLayoutMk cId="128154601" sldId="2147486035"/>
          </pc:sldLayoutMkLst>
        </pc:sldLayoutChg>
        <pc:sldLayoutChg chg="del">
          <pc:chgData name="Joe Shen" userId="72d56720-d37e-426b-b58a-f25ed0f4bf71" providerId="ADAL" clId="{CBE0ABC6-F343-49E2-A316-0B13E0F799FA}" dt="2020-04-17T07:44:22.130" v="1177" actId="2696"/>
          <pc:sldLayoutMkLst>
            <pc:docMk/>
            <pc:sldMasterMk cId="3927031729" sldId="2147486025"/>
            <pc:sldLayoutMk cId="1900748871" sldId="2147486036"/>
          </pc:sldLayoutMkLst>
        </pc:sldLayoutChg>
        <pc:sldLayoutChg chg="del">
          <pc:chgData name="Joe Shen" userId="72d56720-d37e-426b-b58a-f25ed0f4bf71" providerId="ADAL" clId="{CBE0ABC6-F343-49E2-A316-0B13E0F799FA}" dt="2020-04-17T07:44:22.131" v="1178" actId="2696"/>
          <pc:sldLayoutMkLst>
            <pc:docMk/>
            <pc:sldMasterMk cId="3927031729" sldId="2147486025"/>
            <pc:sldLayoutMk cId="2365325228" sldId="2147486037"/>
          </pc:sldLayoutMkLst>
        </pc:sldLayoutChg>
        <pc:sldLayoutChg chg="del">
          <pc:chgData name="Joe Shen" userId="72d56720-d37e-426b-b58a-f25ed0f4bf71" providerId="ADAL" clId="{CBE0ABC6-F343-49E2-A316-0B13E0F799FA}" dt="2020-04-17T07:44:22.132" v="1179" actId="2696"/>
          <pc:sldLayoutMkLst>
            <pc:docMk/>
            <pc:sldMasterMk cId="3927031729" sldId="2147486025"/>
            <pc:sldLayoutMk cId="3874521817" sldId="2147486038"/>
          </pc:sldLayoutMkLst>
        </pc:sldLayoutChg>
        <pc:sldLayoutChg chg="del">
          <pc:chgData name="Joe Shen" userId="72d56720-d37e-426b-b58a-f25ed0f4bf71" providerId="ADAL" clId="{CBE0ABC6-F343-49E2-A316-0B13E0F799FA}" dt="2020-04-17T07:44:22.132" v="1180" actId="2696"/>
          <pc:sldLayoutMkLst>
            <pc:docMk/>
            <pc:sldMasterMk cId="3927031729" sldId="2147486025"/>
            <pc:sldLayoutMk cId="3510371894" sldId="2147486039"/>
          </pc:sldLayoutMkLst>
        </pc:sldLayoutChg>
        <pc:sldLayoutChg chg="del">
          <pc:chgData name="Joe Shen" userId="72d56720-d37e-426b-b58a-f25ed0f4bf71" providerId="ADAL" clId="{CBE0ABC6-F343-49E2-A316-0B13E0F799FA}" dt="2020-04-17T07:44:22.133" v="1181" actId="2696"/>
          <pc:sldLayoutMkLst>
            <pc:docMk/>
            <pc:sldMasterMk cId="3927031729" sldId="2147486025"/>
            <pc:sldLayoutMk cId="2044956990" sldId="2147486040"/>
          </pc:sldLayoutMkLst>
        </pc:sldLayoutChg>
        <pc:sldLayoutChg chg="del">
          <pc:chgData name="Joe Shen" userId="72d56720-d37e-426b-b58a-f25ed0f4bf71" providerId="ADAL" clId="{CBE0ABC6-F343-49E2-A316-0B13E0F799FA}" dt="2020-04-17T07:44:22.134" v="1182" actId="2696"/>
          <pc:sldLayoutMkLst>
            <pc:docMk/>
            <pc:sldMasterMk cId="3927031729" sldId="2147486025"/>
            <pc:sldLayoutMk cId="2831130669" sldId="2147486041"/>
          </pc:sldLayoutMkLst>
        </pc:sldLayoutChg>
        <pc:sldLayoutChg chg="del">
          <pc:chgData name="Joe Shen" userId="72d56720-d37e-426b-b58a-f25ed0f4bf71" providerId="ADAL" clId="{CBE0ABC6-F343-49E2-A316-0B13E0F799FA}" dt="2020-04-17T07:44:22.135" v="1183" actId="2696"/>
          <pc:sldLayoutMkLst>
            <pc:docMk/>
            <pc:sldMasterMk cId="3927031729" sldId="2147486025"/>
            <pc:sldLayoutMk cId="1378578274" sldId="2147486042"/>
          </pc:sldLayoutMkLst>
        </pc:sldLayoutChg>
        <pc:sldLayoutChg chg="del">
          <pc:chgData name="Joe Shen" userId="72d56720-d37e-426b-b58a-f25ed0f4bf71" providerId="ADAL" clId="{CBE0ABC6-F343-49E2-A316-0B13E0F799FA}" dt="2020-04-17T07:44:22.135" v="1184" actId="2696"/>
          <pc:sldLayoutMkLst>
            <pc:docMk/>
            <pc:sldMasterMk cId="3927031729" sldId="2147486025"/>
            <pc:sldLayoutMk cId="50421889" sldId="2147486043"/>
          </pc:sldLayoutMkLst>
        </pc:sldLayoutChg>
        <pc:sldLayoutChg chg="del">
          <pc:chgData name="Joe Shen" userId="72d56720-d37e-426b-b58a-f25ed0f4bf71" providerId="ADAL" clId="{CBE0ABC6-F343-49E2-A316-0B13E0F799FA}" dt="2020-04-17T07:44:22.136" v="1185" actId="2696"/>
          <pc:sldLayoutMkLst>
            <pc:docMk/>
            <pc:sldMasterMk cId="3927031729" sldId="2147486025"/>
            <pc:sldLayoutMk cId="779552312" sldId="2147486044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19.705" v="129" actId="2696"/>
        <pc:sldMasterMkLst>
          <pc:docMk/>
          <pc:sldMasterMk cId="921990468" sldId="2147486046"/>
        </pc:sldMasterMkLst>
        <pc:sldLayoutChg chg="del">
          <pc:chgData name="Joe Shen" userId="72d56720-d37e-426b-b58a-f25ed0f4bf71" providerId="ADAL" clId="{CBE0ABC6-F343-49E2-A316-0B13E0F799FA}" dt="2020-04-17T07:44:19.690" v="111" actId="2696"/>
          <pc:sldLayoutMkLst>
            <pc:docMk/>
            <pc:sldMasterMk cId="921990468" sldId="2147486046"/>
            <pc:sldLayoutMk cId="3973392512" sldId="2147486047"/>
          </pc:sldLayoutMkLst>
        </pc:sldLayoutChg>
        <pc:sldLayoutChg chg="del">
          <pc:chgData name="Joe Shen" userId="72d56720-d37e-426b-b58a-f25ed0f4bf71" providerId="ADAL" clId="{CBE0ABC6-F343-49E2-A316-0B13E0F799FA}" dt="2020-04-17T07:44:19.691" v="112" actId="2696"/>
          <pc:sldLayoutMkLst>
            <pc:docMk/>
            <pc:sldMasterMk cId="921990468" sldId="2147486046"/>
            <pc:sldLayoutMk cId="1343273080" sldId="2147486048"/>
          </pc:sldLayoutMkLst>
        </pc:sldLayoutChg>
        <pc:sldLayoutChg chg="del">
          <pc:chgData name="Joe Shen" userId="72d56720-d37e-426b-b58a-f25ed0f4bf71" providerId="ADAL" clId="{CBE0ABC6-F343-49E2-A316-0B13E0F799FA}" dt="2020-04-17T07:44:19.692" v="113" actId="2696"/>
          <pc:sldLayoutMkLst>
            <pc:docMk/>
            <pc:sldMasterMk cId="921990468" sldId="2147486046"/>
            <pc:sldLayoutMk cId="3998832967" sldId="2147486049"/>
          </pc:sldLayoutMkLst>
        </pc:sldLayoutChg>
        <pc:sldLayoutChg chg="del">
          <pc:chgData name="Joe Shen" userId="72d56720-d37e-426b-b58a-f25ed0f4bf71" providerId="ADAL" clId="{CBE0ABC6-F343-49E2-A316-0B13E0F799FA}" dt="2020-04-17T07:44:19.693" v="114" actId="2696"/>
          <pc:sldLayoutMkLst>
            <pc:docMk/>
            <pc:sldMasterMk cId="921990468" sldId="2147486046"/>
            <pc:sldLayoutMk cId="1401277691" sldId="2147486050"/>
          </pc:sldLayoutMkLst>
        </pc:sldLayoutChg>
        <pc:sldLayoutChg chg="del">
          <pc:chgData name="Joe Shen" userId="72d56720-d37e-426b-b58a-f25ed0f4bf71" providerId="ADAL" clId="{CBE0ABC6-F343-49E2-A316-0B13E0F799FA}" dt="2020-04-17T07:44:19.694" v="115" actId="2696"/>
          <pc:sldLayoutMkLst>
            <pc:docMk/>
            <pc:sldMasterMk cId="921990468" sldId="2147486046"/>
            <pc:sldLayoutMk cId="3167935834" sldId="2147486051"/>
          </pc:sldLayoutMkLst>
        </pc:sldLayoutChg>
        <pc:sldLayoutChg chg="del">
          <pc:chgData name="Joe Shen" userId="72d56720-d37e-426b-b58a-f25ed0f4bf71" providerId="ADAL" clId="{CBE0ABC6-F343-49E2-A316-0B13E0F799FA}" dt="2020-04-17T07:44:19.694" v="116" actId="2696"/>
          <pc:sldLayoutMkLst>
            <pc:docMk/>
            <pc:sldMasterMk cId="921990468" sldId="2147486046"/>
            <pc:sldLayoutMk cId="2660390425" sldId="2147486052"/>
          </pc:sldLayoutMkLst>
        </pc:sldLayoutChg>
        <pc:sldLayoutChg chg="del">
          <pc:chgData name="Joe Shen" userId="72d56720-d37e-426b-b58a-f25ed0f4bf71" providerId="ADAL" clId="{CBE0ABC6-F343-49E2-A316-0B13E0F799FA}" dt="2020-04-17T07:44:19.695" v="117" actId="2696"/>
          <pc:sldLayoutMkLst>
            <pc:docMk/>
            <pc:sldMasterMk cId="921990468" sldId="2147486046"/>
            <pc:sldLayoutMk cId="1984361869" sldId="2147486053"/>
          </pc:sldLayoutMkLst>
        </pc:sldLayoutChg>
        <pc:sldLayoutChg chg="del">
          <pc:chgData name="Joe Shen" userId="72d56720-d37e-426b-b58a-f25ed0f4bf71" providerId="ADAL" clId="{CBE0ABC6-F343-49E2-A316-0B13E0F799FA}" dt="2020-04-17T07:44:19.696" v="118" actId="2696"/>
          <pc:sldLayoutMkLst>
            <pc:docMk/>
            <pc:sldMasterMk cId="921990468" sldId="2147486046"/>
            <pc:sldLayoutMk cId="3683267765" sldId="2147486054"/>
          </pc:sldLayoutMkLst>
        </pc:sldLayoutChg>
        <pc:sldLayoutChg chg="del">
          <pc:chgData name="Joe Shen" userId="72d56720-d37e-426b-b58a-f25ed0f4bf71" providerId="ADAL" clId="{CBE0ABC6-F343-49E2-A316-0B13E0F799FA}" dt="2020-04-17T07:44:19.697" v="119" actId="2696"/>
          <pc:sldLayoutMkLst>
            <pc:docMk/>
            <pc:sldMasterMk cId="921990468" sldId="2147486046"/>
            <pc:sldLayoutMk cId="175842049" sldId="2147486055"/>
          </pc:sldLayoutMkLst>
        </pc:sldLayoutChg>
        <pc:sldLayoutChg chg="del">
          <pc:chgData name="Joe Shen" userId="72d56720-d37e-426b-b58a-f25ed0f4bf71" providerId="ADAL" clId="{CBE0ABC6-F343-49E2-A316-0B13E0F799FA}" dt="2020-04-17T07:44:19.698" v="120" actId="2696"/>
          <pc:sldLayoutMkLst>
            <pc:docMk/>
            <pc:sldMasterMk cId="921990468" sldId="2147486046"/>
            <pc:sldLayoutMk cId="1376793226" sldId="2147486056"/>
          </pc:sldLayoutMkLst>
        </pc:sldLayoutChg>
        <pc:sldLayoutChg chg="del">
          <pc:chgData name="Joe Shen" userId="72d56720-d37e-426b-b58a-f25ed0f4bf71" providerId="ADAL" clId="{CBE0ABC6-F343-49E2-A316-0B13E0F799FA}" dt="2020-04-17T07:44:19.699" v="121" actId="2696"/>
          <pc:sldLayoutMkLst>
            <pc:docMk/>
            <pc:sldMasterMk cId="921990468" sldId="2147486046"/>
            <pc:sldLayoutMk cId="531607290" sldId="2147486057"/>
          </pc:sldLayoutMkLst>
        </pc:sldLayoutChg>
        <pc:sldLayoutChg chg="del">
          <pc:chgData name="Joe Shen" userId="72d56720-d37e-426b-b58a-f25ed0f4bf71" providerId="ADAL" clId="{CBE0ABC6-F343-49E2-A316-0B13E0F799FA}" dt="2020-04-17T07:44:19.699" v="122" actId="2696"/>
          <pc:sldLayoutMkLst>
            <pc:docMk/>
            <pc:sldMasterMk cId="921990468" sldId="2147486046"/>
            <pc:sldLayoutMk cId="2724351557" sldId="2147486058"/>
          </pc:sldLayoutMkLst>
        </pc:sldLayoutChg>
        <pc:sldLayoutChg chg="del">
          <pc:chgData name="Joe Shen" userId="72d56720-d37e-426b-b58a-f25ed0f4bf71" providerId="ADAL" clId="{CBE0ABC6-F343-49E2-A316-0B13E0F799FA}" dt="2020-04-17T07:44:19.700" v="123" actId="2696"/>
          <pc:sldLayoutMkLst>
            <pc:docMk/>
            <pc:sldMasterMk cId="921990468" sldId="2147486046"/>
            <pc:sldLayoutMk cId="3574524483" sldId="2147486059"/>
          </pc:sldLayoutMkLst>
        </pc:sldLayoutChg>
        <pc:sldLayoutChg chg="del">
          <pc:chgData name="Joe Shen" userId="72d56720-d37e-426b-b58a-f25ed0f4bf71" providerId="ADAL" clId="{CBE0ABC6-F343-49E2-A316-0B13E0F799FA}" dt="2020-04-17T07:44:19.701" v="124" actId="2696"/>
          <pc:sldLayoutMkLst>
            <pc:docMk/>
            <pc:sldMasterMk cId="921990468" sldId="2147486046"/>
            <pc:sldLayoutMk cId="688664898" sldId="2147486060"/>
          </pc:sldLayoutMkLst>
        </pc:sldLayoutChg>
        <pc:sldLayoutChg chg="del">
          <pc:chgData name="Joe Shen" userId="72d56720-d37e-426b-b58a-f25ed0f4bf71" providerId="ADAL" clId="{CBE0ABC6-F343-49E2-A316-0B13E0F799FA}" dt="2020-04-17T07:44:19.701" v="125" actId="2696"/>
          <pc:sldLayoutMkLst>
            <pc:docMk/>
            <pc:sldMasterMk cId="921990468" sldId="2147486046"/>
            <pc:sldLayoutMk cId="716961496" sldId="2147486061"/>
          </pc:sldLayoutMkLst>
        </pc:sldLayoutChg>
        <pc:sldLayoutChg chg="del">
          <pc:chgData name="Joe Shen" userId="72d56720-d37e-426b-b58a-f25ed0f4bf71" providerId="ADAL" clId="{CBE0ABC6-F343-49E2-A316-0B13E0F799FA}" dt="2020-04-17T07:44:19.702" v="126" actId="2696"/>
          <pc:sldLayoutMkLst>
            <pc:docMk/>
            <pc:sldMasterMk cId="921990468" sldId="2147486046"/>
            <pc:sldLayoutMk cId="1694950720" sldId="2147486062"/>
          </pc:sldLayoutMkLst>
        </pc:sldLayoutChg>
        <pc:sldLayoutChg chg="del">
          <pc:chgData name="Joe Shen" userId="72d56720-d37e-426b-b58a-f25ed0f4bf71" providerId="ADAL" clId="{CBE0ABC6-F343-49E2-A316-0B13E0F799FA}" dt="2020-04-17T07:44:19.703" v="127" actId="2696"/>
          <pc:sldLayoutMkLst>
            <pc:docMk/>
            <pc:sldMasterMk cId="921990468" sldId="2147486046"/>
            <pc:sldLayoutMk cId="2180556871" sldId="2147486063"/>
          </pc:sldLayoutMkLst>
        </pc:sldLayoutChg>
        <pc:sldLayoutChg chg="del">
          <pc:chgData name="Joe Shen" userId="72d56720-d37e-426b-b58a-f25ed0f4bf71" providerId="ADAL" clId="{CBE0ABC6-F343-49E2-A316-0B13E0F799FA}" dt="2020-04-17T07:44:19.703" v="128" actId="2696"/>
          <pc:sldLayoutMkLst>
            <pc:docMk/>
            <pc:sldMasterMk cId="921990468" sldId="2147486046"/>
            <pc:sldLayoutMk cId="330852510" sldId="2147486064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0.343" v="351" actId="2696"/>
        <pc:sldMasterMkLst>
          <pc:docMk/>
          <pc:sldMasterMk cId="3959368914" sldId="2147486065"/>
        </pc:sldMasterMkLst>
        <pc:sldLayoutChg chg="del">
          <pc:chgData name="Joe Shen" userId="72d56720-d37e-426b-b58a-f25ed0f4bf71" providerId="ADAL" clId="{CBE0ABC6-F343-49E2-A316-0B13E0F799FA}" dt="2020-04-17T07:44:20.329" v="328" actId="2696"/>
          <pc:sldLayoutMkLst>
            <pc:docMk/>
            <pc:sldMasterMk cId="3959368914" sldId="2147486065"/>
            <pc:sldLayoutMk cId="3181327184" sldId="2147486066"/>
          </pc:sldLayoutMkLst>
        </pc:sldLayoutChg>
        <pc:sldLayoutChg chg="del">
          <pc:chgData name="Joe Shen" userId="72d56720-d37e-426b-b58a-f25ed0f4bf71" providerId="ADAL" clId="{CBE0ABC6-F343-49E2-A316-0B13E0F799FA}" dt="2020-04-17T07:44:20.330" v="329" actId="2696"/>
          <pc:sldLayoutMkLst>
            <pc:docMk/>
            <pc:sldMasterMk cId="3959368914" sldId="2147486065"/>
            <pc:sldLayoutMk cId="709862679" sldId="2147486067"/>
          </pc:sldLayoutMkLst>
        </pc:sldLayoutChg>
        <pc:sldLayoutChg chg="del">
          <pc:chgData name="Joe Shen" userId="72d56720-d37e-426b-b58a-f25ed0f4bf71" providerId="ADAL" clId="{CBE0ABC6-F343-49E2-A316-0B13E0F799FA}" dt="2020-04-17T07:44:20.330" v="330" actId="2696"/>
          <pc:sldLayoutMkLst>
            <pc:docMk/>
            <pc:sldMasterMk cId="3959368914" sldId="2147486065"/>
            <pc:sldLayoutMk cId="183784261" sldId="2147486068"/>
          </pc:sldLayoutMkLst>
        </pc:sldLayoutChg>
        <pc:sldLayoutChg chg="del">
          <pc:chgData name="Joe Shen" userId="72d56720-d37e-426b-b58a-f25ed0f4bf71" providerId="ADAL" clId="{CBE0ABC6-F343-49E2-A316-0B13E0F799FA}" dt="2020-04-17T07:44:20.331" v="331" actId="2696"/>
          <pc:sldLayoutMkLst>
            <pc:docMk/>
            <pc:sldMasterMk cId="3959368914" sldId="2147486065"/>
            <pc:sldLayoutMk cId="774696369" sldId="2147486069"/>
          </pc:sldLayoutMkLst>
        </pc:sldLayoutChg>
        <pc:sldLayoutChg chg="del">
          <pc:chgData name="Joe Shen" userId="72d56720-d37e-426b-b58a-f25ed0f4bf71" providerId="ADAL" clId="{CBE0ABC6-F343-49E2-A316-0B13E0F799FA}" dt="2020-04-17T07:44:20.331" v="332" actId="2696"/>
          <pc:sldLayoutMkLst>
            <pc:docMk/>
            <pc:sldMasterMk cId="3959368914" sldId="2147486065"/>
            <pc:sldLayoutMk cId="1695045710" sldId="2147486070"/>
          </pc:sldLayoutMkLst>
        </pc:sldLayoutChg>
        <pc:sldLayoutChg chg="del">
          <pc:chgData name="Joe Shen" userId="72d56720-d37e-426b-b58a-f25ed0f4bf71" providerId="ADAL" clId="{CBE0ABC6-F343-49E2-A316-0B13E0F799FA}" dt="2020-04-17T07:44:20.332" v="333" actId="2696"/>
          <pc:sldLayoutMkLst>
            <pc:docMk/>
            <pc:sldMasterMk cId="3959368914" sldId="2147486065"/>
            <pc:sldLayoutMk cId="244244714" sldId="2147486071"/>
          </pc:sldLayoutMkLst>
        </pc:sldLayoutChg>
        <pc:sldLayoutChg chg="del">
          <pc:chgData name="Joe Shen" userId="72d56720-d37e-426b-b58a-f25ed0f4bf71" providerId="ADAL" clId="{CBE0ABC6-F343-49E2-A316-0B13E0F799FA}" dt="2020-04-17T07:44:20.333" v="334" actId="2696"/>
          <pc:sldLayoutMkLst>
            <pc:docMk/>
            <pc:sldMasterMk cId="3959368914" sldId="2147486065"/>
            <pc:sldLayoutMk cId="4114472064" sldId="2147486072"/>
          </pc:sldLayoutMkLst>
        </pc:sldLayoutChg>
        <pc:sldLayoutChg chg="del">
          <pc:chgData name="Joe Shen" userId="72d56720-d37e-426b-b58a-f25ed0f4bf71" providerId="ADAL" clId="{CBE0ABC6-F343-49E2-A316-0B13E0F799FA}" dt="2020-04-17T07:44:20.333" v="335" actId="2696"/>
          <pc:sldLayoutMkLst>
            <pc:docMk/>
            <pc:sldMasterMk cId="3959368914" sldId="2147486065"/>
            <pc:sldLayoutMk cId="338498392" sldId="2147486073"/>
          </pc:sldLayoutMkLst>
        </pc:sldLayoutChg>
        <pc:sldLayoutChg chg="del">
          <pc:chgData name="Joe Shen" userId="72d56720-d37e-426b-b58a-f25ed0f4bf71" providerId="ADAL" clId="{CBE0ABC6-F343-49E2-A316-0B13E0F799FA}" dt="2020-04-17T07:44:20.334" v="336" actId="2696"/>
          <pc:sldLayoutMkLst>
            <pc:docMk/>
            <pc:sldMasterMk cId="3959368914" sldId="2147486065"/>
            <pc:sldLayoutMk cId="4170788983" sldId="2147486074"/>
          </pc:sldLayoutMkLst>
        </pc:sldLayoutChg>
        <pc:sldLayoutChg chg="del">
          <pc:chgData name="Joe Shen" userId="72d56720-d37e-426b-b58a-f25ed0f4bf71" providerId="ADAL" clId="{CBE0ABC6-F343-49E2-A316-0B13E0F799FA}" dt="2020-04-17T07:44:20.335" v="337" actId="2696"/>
          <pc:sldLayoutMkLst>
            <pc:docMk/>
            <pc:sldMasterMk cId="3959368914" sldId="2147486065"/>
            <pc:sldLayoutMk cId="3516360066" sldId="2147486075"/>
          </pc:sldLayoutMkLst>
        </pc:sldLayoutChg>
        <pc:sldLayoutChg chg="del">
          <pc:chgData name="Joe Shen" userId="72d56720-d37e-426b-b58a-f25ed0f4bf71" providerId="ADAL" clId="{CBE0ABC6-F343-49E2-A316-0B13E0F799FA}" dt="2020-04-17T07:44:20.335" v="338" actId="2696"/>
          <pc:sldLayoutMkLst>
            <pc:docMk/>
            <pc:sldMasterMk cId="3959368914" sldId="2147486065"/>
            <pc:sldLayoutMk cId="3309821460" sldId="2147486076"/>
          </pc:sldLayoutMkLst>
        </pc:sldLayoutChg>
        <pc:sldLayoutChg chg="del">
          <pc:chgData name="Joe Shen" userId="72d56720-d37e-426b-b58a-f25ed0f4bf71" providerId="ADAL" clId="{CBE0ABC6-F343-49E2-A316-0B13E0F799FA}" dt="2020-04-17T07:44:20.336" v="339" actId="2696"/>
          <pc:sldLayoutMkLst>
            <pc:docMk/>
            <pc:sldMasterMk cId="3959368914" sldId="2147486065"/>
            <pc:sldLayoutMk cId="1156211328" sldId="2147486078"/>
          </pc:sldLayoutMkLst>
        </pc:sldLayoutChg>
        <pc:sldLayoutChg chg="del">
          <pc:chgData name="Joe Shen" userId="72d56720-d37e-426b-b58a-f25ed0f4bf71" providerId="ADAL" clId="{CBE0ABC6-F343-49E2-A316-0B13E0F799FA}" dt="2020-04-17T07:44:20.336" v="340" actId="2696"/>
          <pc:sldLayoutMkLst>
            <pc:docMk/>
            <pc:sldMasterMk cId="3959368914" sldId="2147486065"/>
            <pc:sldLayoutMk cId="2087593289" sldId="2147486079"/>
          </pc:sldLayoutMkLst>
        </pc:sldLayoutChg>
        <pc:sldLayoutChg chg="del">
          <pc:chgData name="Joe Shen" userId="72d56720-d37e-426b-b58a-f25ed0f4bf71" providerId="ADAL" clId="{CBE0ABC6-F343-49E2-A316-0B13E0F799FA}" dt="2020-04-17T07:44:20.337" v="341" actId="2696"/>
          <pc:sldLayoutMkLst>
            <pc:docMk/>
            <pc:sldMasterMk cId="3959368914" sldId="2147486065"/>
            <pc:sldLayoutMk cId="3899434557" sldId="2147486080"/>
          </pc:sldLayoutMkLst>
        </pc:sldLayoutChg>
        <pc:sldLayoutChg chg="del">
          <pc:chgData name="Joe Shen" userId="72d56720-d37e-426b-b58a-f25ed0f4bf71" providerId="ADAL" clId="{CBE0ABC6-F343-49E2-A316-0B13E0F799FA}" dt="2020-04-17T07:44:20.338" v="342" actId="2696"/>
          <pc:sldLayoutMkLst>
            <pc:docMk/>
            <pc:sldMasterMk cId="3959368914" sldId="2147486065"/>
            <pc:sldLayoutMk cId="2594616948" sldId="2147486081"/>
          </pc:sldLayoutMkLst>
        </pc:sldLayoutChg>
        <pc:sldLayoutChg chg="del">
          <pc:chgData name="Joe Shen" userId="72d56720-d37e-426b-b58a-f25ed0f4bf71" providerId="ADAL" clId="{CBE0ABC6-F343-49E2-A316-0B13E0F799FA}" dt="2020-04-17T07:44:20.338" v="343" actId="2696"/>
          <pc:sldLayoutMkLst>
            <pc:docMk/>
            <pc:sldMasterMk cId="3959368914" sldId="2147486065"/>
            <pc:sldLayoutMk cId="494554691" sldId="2147486082"/>
          </pc:sldLayoutMkLst>
        </pc:sldLayoutChg>
        <pc:sldLayoutChg chg="del">
          <pc:chgData name="Joe Shen" userId="72d56720-d37e-426b-b58a-f25ed0f4bf71" providerId="ADAL" clId="{CBE0ABC6-F343-49E2-A316-0B13E0F799FA}" dt="2020-04-17T07:44:20.339" v="344" actId="2696"/>
          <pc:sldLayoutMkLst>
            <pc:docMk/>
            <pc:sldMasterMk cId="3959368914" sldId="2147486065"/>
            <pc:sldLayoutMk cId="2762867509" sldId="2147486083"/>
          </pc:sldLayoutMkLst>
        </pc:sldLayoutChg>
        <pc:sldLayoutChg chg="del">
          <pc:chgData name="Joe Shen" userId="72d56720-d37e-426b-b58a-f25ed0f4bf71" providerId="ADAL" clId="{CBE0ABC6-F343-49E2-A316-0B13E0F799FA}" dt="2020-04-17T07:44:20.339" v="345" actId="2696"/>
          <pc:sldLayoutMkLst>
            <pc:docMk/>
            <pc:sldMasterMk cId="3959368914" sldId="2147486065"/>
            <pc:sldLayoutMk cId="96257533" sldId="2147486084"/>
          </pc:sldLayoutMkLst>
        </pc:sldLayoutChg>
        <pc:sldLayoutChg chg="del">
          <pc:chgData name="Joe Shen" userId="72d56720-d37e-426b-b58a-f25ed0f4bf71" providerId="ADAL" clId="{CBE0ABC6-F343-49E2-A316-0B13E0F799FA}" dt="2020-04-17T07:44:20.340" v="346" actId="2696"/>
          <pc:sldLayoutMkLst>
            <pc:docMk/>
            <pc:sldMasterMk cId="3959368914" sldId="2147486065"/>
            <pc:sldLayoutMk cId="520941354" sldId="2147486085"/>
          </pc:sldLayoutMkLst>
        </pc:sldLayoutChg>
        <pc:sldLayoutChg chg="del">
          <pc:chgData name="Joe Shen" userId="72d56720-d37e-426b-b58a-f25ed0f4bf71" providerId="ADAL" clId="{CBE0ABC6-F343-49E2-A316-0B13E0F799FA}" dt="2020-04-17T07:44:20.340" v="347" actId="2696"/>
          <pc:sldLayoutMkLst>
            <pc:docMk/>
            <pc:sldMasterMk cId="3959368914" sldId="2147486065"/>
            <pc:sldLayoutMk cId="1663885632" sldId="2147486086"/>
          </pc:sldLayoutMkLst>
        </pc:sldLayoutChg>
        <pc:sldLayoutChg chg="del">
          <pc:chgData name="Joe Shen" userId="72d56720-d37e-426b-b58a-f25ed0f4bf71" providerId="ADAL" clId="{CBE0ABC6-F343-49E2-A316-0B13E0F799FA}" dt="2020-04-17T07:44:20.341" v="348" actId="2696"/>
          <pc:sldLayoutMkLst>
            <pc:docMk/>
            <pc:sldMasterMk cId="3959368914" sldId="2147486065"/>
            <pc:sldLayoutMk cId="690199944" sldId="2147486087"/>
          </pc:sldLayoutMkLst>
        </pc:sldLayoutChg>
        <pc:sldLayoutChg chg="del">
          <pc:chgData name="Joe Shen" userId="72d56720-d37e-426b-b58a-f25ed0f4bf71" providerId="ADAL" clId="{CBE0ABC6-F343-49E2-A316-0B13E0F799FA}" dt="2020-04-17T07:44:20.342" v="349" actId="2696"/>
          <pc:sldLayoutMkLst>
            <pc:docMk/>
            <pc:sldMasterMk cId="3959368914" sldId="2147486065"/>
            <pc:sldLayoutMk cId="1960933809" sldId="2147486088"/>
          </pc:sldLayoutMkLst>
        </pc:sldLayoutChg>
        <pc:sldLayoutChg chg="del">
          <pc:chgData name="Joe Shen" userId="72d56720-d37e-426b-b58a-f25ed0f4bf71" providerId="ADAL" clId="{CBE0ABC6-F343-49E2-A316-0B13E0F799FA}" dt="2020-04-17T07:44:20.342" v="350" actId="2696"/>
          <pc:sldLayoutMkLst>
            <pc:docMk/>
            <pc:sldMasterMk cId="3959368914" sldId="2147486065"/>
            <pc:sldLayoutMk cId="3610975040" sldId="2147486089"/>
          </pc:sldLayoutMkLst>
        </pc:sldLayoutChg>
      </pc:sldMasterChg>
      <pc:sldMasterChg chg="del delSldLayout">
        <pc:chgData name="Joe Shen" userId="72d56720-d37e-426b-b58a-f25ed0f4bf71" providerId="ADAL" clId="{CBE0ABC6-F343-49E2-A316-0B13E0F799FA}" dt="2020-04-17T07:44:21.072" v="704" actId="2696"/>
        <pc:sldMasterMkLst>
          <pc:docMk/>
          <pc:sldMasterMk cId="2861894652" sldId="2147486090"/>
        </pc:sldMasterMkLst>
        <pc:sldLayoutChg chg="del">
          <pc:chgData name="Joe Shen" userId="72d56720-d37e-426b-b58a-f25ed0f4bf71" providerId="ADAL" clId="{CBE0ABC6-F343-49E2-A316-0B13E0F799FA}" dt="2020-04-17T07:44:21.057" v="681" actId="2696"/>
          <pc:sldLayoutMkLst>
            <pc:docMk/>
            <pc:sldMasterMk cId="2861894652" sldId="2147486090"/>
            <pc:sldLayoutMk cId="3678789850" sldId="2147486091"/>
          </pc:sldLayoutMkLst>
        </pc:sldLayoutChg>
        <pc:sldLayoutChg chg="del">
          <pc:chgData name="Joe Shen" userId="72d56720-d37e-426b-b58a-f25ed0f4bf71" providerId="ADAL" clId="{CBE0ABC6-F343-49E2-A316-0B13E0F799FA}" dt="2020-04-17T07:44:21.058" v="682" actId="2696"/>
          <pc:sldLayoutMkLst>
            <pc:docMk/>
            <pc:sldMasterMk cId="2861894652" sldId="2147486090"/>
            <pc:sldLayoutMk cId="3779734484" sldId="2147486092"/>
          </pc:sldLayoutMkLst>
        </pc:sldLayoutChg>
        <pc:sldLayoutChg chg="del">
          <pc:chgData name="Joe Shen" userId="72d56720-d37e-426b-b58a-f25ed0f4bf71" providerId="ADAL" clId="{CBE0ABC6-F343-49E2-A316-0B13E0F799FA}" dt="2020-04-17T07:44:21.059" v="683" actId="2696"/>
          <pc:sldLayoutMkLst>
            <pc:docMk/>
            <pc:sldMasterMk cId="2861894652" sldId="2147486090"/>
            <pc:sldLayoutMk cId="30595871" sldId="2147486093"/>
          </pc:sldLayoutMkLst>
        </pc:sldLayoutChg>
        <pc:sldLayoutChg chg="del">
          <pc:chgData name="Joe Shen" userId="72d56720-d37e-426b-b58a-f25ed0f4bf71" providerId="ADAL" clId="{CBE0ABC6-F343-49E2-A316-0B13E0F799FA}" dt="2020-04-17T07:44:21.059" v="684" actId="2696"/>
          <pc:sldLayoutMkLst>
            <pc:docMk/>
            <pc:sldMasterMk cId="2861894652" sldId="2147486090"/>
            <pc:sldLayoutMk cId="3256747541" sldId="2147486094"/>
          </pc:sldLayoutMkLst>
        </pc:sldLayoutChg>
        <pc:sldLayoutChg chg="del">
          <pc:chgData name="Joe Shen" userId="72d56720-d37e-426b-b58a-f25ed0f4bf71" providerId="ADAL" clId="{CBE0ABC6-F343-49E2-A316-0B13E0F799FA}" dt="2020-04-17T07:44:21.060" v="685" actId="2696"/>
          <pc:sldLayoutMkLst>
            <pc:docMk/>
            <pc:sldMasterMk cId="2861894652" sldId="2147486090"/>
            <pc:sldLayoutMk cId="1663408823" sldId="2147486095"/>
          </pc:sldLayoutMkLst>
        </pc:sldLayoutChg>
        <pc:sldLayoutChg chg="del">
          <pc:chgData name="Joe Shen" userId="72d56720-d37e-426b-b58a-f25ed0f4bf71" providerId="ADAL" clId="{CBE0ABC6-F343-49E2-A316-0B13E0F799FA}" dt="2020-04-17T07:44:21.061" v="686" actId="2696"/>
          <pc:sldLayoutMkLst>
            <pc:docMk/>
            <pc:sldMasterMk cId="2861894652" sldId="2147486090"/>
            <pc:sldLayoutMk cId="2424527473" sldId="2147486096"/>
          </pc:sldLayoutMkLst>
        </pc:sldLayoutChg>
        <pc:sldLayoutChg chg="del">
          <pc:chgData name="Joe Shen" userId="72d56720-d37e-426b-b58a-f25ed0f4bf71" providerId="ADAL" clId="{CBE0ABC6-F343-49E2-A316-0B13E0F799FA}" dt="2020-04-17T07:44:21.061" v="687" actId="2696"/>
          <pc:sldLayoutMkLst>
            <pc:docMk/>
            <pc:sldMasterMk cId="2861894652" sldId="2147486090"/>
            <pc:sldLayoutMk cId="1736186906" sldId="2147486097"/>
          </pc:sldLayoutMkLst>
        </pc:sldLayoutChg>
        <pc:sldLayoutChg chg="del">
          <pc:chgData name="Joe Shen" userId="72d56720-d37e-426b-b58a-f25ed0f4bf71" providerId="ADAL" clId="{CBE0ABC6-F343-49E2-A316-0B13E0F799FA}" dt="2020-04-17T07:44:21.062" v="688" actId="2696"/>
          <pc:sldLayoutMkLst>
            <pc:docMk/>
            <pc:sldMasterMk cId="2861894652" sldId="2147486090"/>
            <pc:sldLayoutMk cId="889019597" sldId="2147486098"/>
          </pc:sldLayoutMkLst>
        </pc:sldLayoutChg>
        <pc:sldLayoutChg chg="del">
          <pc:chgData name="Joe Shen" userId="72d56720-d37e-426b-b58a-f25ed0f4bf71" providerId="ADAL" clId="{CBE0ABC6-F343-49E2-A316-0B13E0F799FA}" dt="2020-04-17T07:44:21.063" v="689" actId="2696"/>
          <pc:sldLayoutMkLst>
            <pc:docMk/>
            <pc:sldMasterMk cId="2861894652" sldId="2147486090"/>
            <pc:sldLayoutMk cId="2177325679" sldId="2147486099"/>
          </pc:sldLayoutMkLst>
        </pc:sldLayoutChg>
        <pc:sldLayoutChg chg="del">
          <pc:chgData name="Joe Shen" userId="72d56720-d37e-426b-b58a-f25ed0f4bf71" providerId="ADAL" clId="{CBE0ABC6-F343-49E2-A316-0B13E0F799FA}" dt="2020-04-17T07:44:21.063" v="690" actId="2696"/>
          <pc:sldLayoutMkLst>
            <pc:docMk/>
            <pc:sldMasterMk cId="2861894652" sldId="2147486090"/>
            <pc:sldLayoutMk cId="2260132483" sldId="2147486100"/>
          </pc:sldLayoutMkLst>
        </pc:sldLayoutChg>
        <pc:sldLayoutChg chg="del">
          <pc:chgData name="Joe Shen" userId="72d56720-d37e-426b-b58a-f25ed0f4bf71" providerId="ADAL" clId="{CBE0ABC6-F343-49E2-A316-0B13E0F799FA}" dt="2020-04-17T07:44:21.064" v="691" actId="2696"/>
          <pc:sldLayoutMkLst>
            <pc:docMk/>
            <pc:sldMasterMk cId="2861894652" sldId="2147486090"/>
            <pc:sldLayoutMk cId="114212409" sldId="2147486101"/>
          </pc:sldLayoutMkLst>
        </pc:sldLayoutChg>
        <pc:sldLayoutChg chg="del">
          <pc:chgData name="Joe Shen" userId="72d56720-d37e-426b-b58a-f25ed0f4bf71" providerId="ADAL" clId="{CBE0ABC6-F343-49E2-A316-0B13E0F799FA}" dt="2020-04-17T07:44:21.065" v="692" actId="2696"/>
          <pc:sldLayoutMkLst>
            <pc:docMk/>
            <pc:sldMasterMk cId="2861894652" sldId="2147486090"/>
            <pc:sldLayoutMk cId="1264284803" sldId="2147486103"/>
          </pc:sldLayoutMkLst>
        </pc:sldLayoutChg>
        <pc:sldLayoutChg chg="del">
          <pc:chgData name="Joe Shen" userId="72d56720-d37e-426b-b58a-f25ed0f4bf71" providerId="ADAL" clId="{CBE0ABC6-F343-49E2-A316-0B13E0F799FA}" dt="2020-04-17T07:44:21.065" v="693" actId="2696"/>
          <pc:sldLayoutMkLst>
            <pc:docMk/>
            <pc:sldMasterMk cId="2861894652" sldId="2147486090"/>
            <pc:sldLayoutMk cId="1512408703" sldId="2147486104"/>
          </pc:sldLayoutMkLst>
        </pc:sldLayoutChg>
        <pc:sldLayoutChg chg="del">
          <pc:chgData name="Joe Shen" userId="72d56720-d37e-426b-b58a-f25ed0f4bf71" providerId="ADAL" clId="{CBE0ABC6-F343-49E2-A316-0B13E0F799FA}" dt="2020-04-17T07:44:21.066" v="694" actId="2696"/>
          <pc:sldLayoutMkLst>
            <pc:docMk/>
            <pc:sldMasterMk cId="2861894652" sldId="2147486090"/>
            <pc:sldLayoutMk cId="65750338" sldId="2147486105"/>
          </pc:sldLayoutMkLst>
        </pc:sldLayoutChg>
        <pc:sldLayoutChg chg="del">
          <pc:chgData name="Joe Shen" userId="72d56720-d37e-426b-b58a-f25ed0f4bf71" providerId="ADAL" clId="{CBE0ABC6-F343-49E2-A316-0B13E0F799FA}" dt="2020-04-17T07:44:21.066" v="695" actId="2696"/>
          <pc:sldLayoutMkLst>
            <pc:docMk/>
            <pc:sldMasterMk cId="2861894652" sldId="2147486090"/>
            <pc:sldLayoutMk cId="2032013270" sldId="2147486106"/>
          </pc:sldLayoutMkLst>
        </pc:sldLayoutChg>
        <pc:sldLayoutChg chg="del">
          <pc:chgData name="Joe Shen" userId="72d56720-d37e-426b-b58a-f25ed0f4bf71" providerId="ADAL" clId="{CBE0ABC6-F343-49E2-A316-0B13E0F799FA}" dt="2020-04-17T07:44:21.067" v="696" actId="2696"/>
          <pc:sldLayoutMkLst>
            <pc:docMk/>
            <pc:sldMasterMk cId="2861894652" sldId="2147486090"/>
            <pc:sldLayoutMk cId="3190340248" sldId="2147486107"/>
          </pc:sldLayoutMkLst>
        </pc:sldLayoutChg>
        <pc:sldLayoutChg chg="del">
          <pc:chgData name="Joe Shen" userId="72d56720-d37e-426b-b58a-f25ed0f4bf71" providerId="ADAL" clId="{CBE0ABC6-F343-49E2-A316-0B13E0F799FA}" dt="2020-04-17T07:44:21.068" v="697" actId="2696"/>
          <pc:sldLayoutMkLst>
            <pc:docMk/>
            <pc:sldMasterMk cId="2861894652" sldId="2147486090"/>
            <pc:sldLayoutMk cId="3215096626" sldId="2147486108"/>
          </pc:sldLayoutMkLst>
        </pc:sldLayoutChg>
        <pc:sldLayoutChg chg="del">
          <pc:chgData name="Joe Shen" userId="72d56720-d37e-426b-b58a-f25ed0f4bf71" providerId="ADAL" clId="{CBE0ABC6-F343-49E2-A316-0B13E0F799FA}" dt="2020-04-17T07:44:21.068" v="698" actId="2696"/>
          <pc:sldLayoutMkLst>
            <pc:docMk/>
            <pc:sldMasterMk cId="2861894652" sldId="2147486090"/>
            <pc:sldLayoutMk cId="3252501392" sldId="2147486109"/>
          </pc:sldLayoutMkLst>
        </pc:sldLayoutChg>
        <pc:sldLayoutChg chg="del">
          <pc:chgData name="Joe Shen" userId="72d56720-d37e-426b-b58a-f25ed0f4bf71" providerId="ADAL" clId="{CBE0ABC6-F343-49E2-A316-0B13E0F799FA}" dt="2020-04-17T07:44:21.069" v="699" actId="2696"/>
          <pc:sldLayoutMkLst>
            <pc:docMk/>
            <pc:sldMasterMk cId="2861894652" sldId="2147486090"/>
            <pc:sldLayoutMk cId="3951550437" sldId="2147486110"/>
          </pc:sldLayoutMkLst>
        </pc:sldLayoutChg>
        <pc:sldLayoutChg chg="del">
          <pc:chgData name="Joe Shen" userId="72d56720-d37e-426b-b58a-f25ed0f4bf71" providerId="ADAL" clId="{CBE0ABC6-F343-49E2-A316-0B13E0F799FA}" dt="2020-04-17T07:44:21.069" v="700" actId="2696"/>
          <pc:sldLayoutMkLst>
            <pc:docMk/>
            <pc:sldMasterMk cId="2861894652" sldId="2147486090"/>
            <pc:sldLayoutMk cId="4035563570" sldId="2147486111"/>
          </pc:sldLayoutMkLst>
        </pc:sldLayoutChg>
        <pc:sldLayoutChg chg="del">
          <pc:chgData name="Joe Shen" userId="72d56720-d37e-426b-b58a-f25ed0f4bf71" providerId="ADAL" clId="{CBE0ABC6-F343-49E2-A316-0B13E0F799FA}" dt="2020-04-17T07:44:21.070" v="701" actId="2696"/>
          <pc:sldLayoutMkLst>
            <pc:docMk/>
            <pc:sldMasterMk cId="2861894652" sldId="2147486090"/>
            <pc:sldLayoutMk cId="3830746124" sldId="2147486112"/>
          </pc:sldLayoutMkLst>
        </pc:sldLayoutChg>
        <pc:sldLayoutChg chg="del">
          <pc:chgData name="Joe Shen" userId="72d56720-d37e-426b-b58a-f25ed0f4bf71" providerId="ADAL" clId="{CBE0ABC6-F343-49E2-A316-0B13E0F799FA}" dt="2020-04-17T07:44:21.070" v="702" actId="2696"/>
          <pc:sldLayoutMkLst>
            <pc:docMk/>
            <pc:sldMasterMk cId="2861894652" sldId="2147486090"/>
            <pc:sldLayoutMk cId="457733962" sldId="2147486113"/>
          </pc:sldLayoutMkLst>
        </pc:sldLayoutChg>
        <pc:sldLayoutChg chg="del">
          <pc:chgData name="Joe Shen" userId="72d56720-d37e-426b-b58a-f25ed0f4bf71" providerId="ADAL" clId="{CBE0ABC6-F343-49E2-A316-0B13E0F799FA}" dt="2020-04-17T07:44:21.071" v="703" actId="2696"/>
          <pc:sldLayoutMkLst>
            <pc:docMk/>
            <pc:sldMasterMk cId="2861894652" sldId="2147486090"/>
            <pc:sldLayoutMk cId="522755591" sldId="214748611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4522E-CA49-444F-A3F4-1E49B55AA7A5}" type="datetimeFigureOut">
              <a:rPr lang="de-DE" smtClean="0"/>
              <a:t>26.05.2020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BD463-D209-4FAB-A722-B2AFE81AC98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401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878" algn="l" defTabSz="9137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793" algn="l" defTabSz="9137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682" algn="l" defTabSz="9137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584" algn="l" defTabSz="9137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461" algn="l" defTabSz="9137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339" algn="l" defTabSz="9137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240" algn="l" defTabSz="9137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130" algn="l" defTabSz="9137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E1F5D6-BFD6-1047-9E98-B4B37A0D76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22278" y="2571751"/>
            <a:ext cx="2601553" cy="81841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lIns="0" tIns="0" rIns="0" bIns="0" anchor="b">
            <a:normAutofit/>
          </a:bodyPr>
          <a:lstStyle>
            <a:lvl1pPr marL="0" indent="0" algn="l">
              <a:buNone/>
              <a:tabLst>
                <a:tab pos="227006" algn="l"/>
              </a:tabLst>
              <a:defRPr sz="1600" baseline="0">
                <a:solidFill>
                  <a:schemeClr val="tx2"/>
                </a:solidFill>
              </a:defRPr>
            </a:lvl1pPr>
            <a:lvl2pPr marL="45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 hasCustomPrompt="1"/>
          </p:nvPr>
        </p:nvSpPr>
        <p:spPr>
          <a:xfrm>
            <a:off x="422276" y="1709813"/>
            <a:ext cx="5116878" cy="691036"/>
          </a:xfrm>
          <a:prstGeom prst="rect">
            <a:avLst/>
          </a:prstGeom>
        </p:spPr>
        <p:txBody>
          <a:bodyPr anchor="t"/>
          <a:lstStyle>
            <a:lvl1pPr>
              <a:defRPr sz="2800" b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A11014-08DC-4490-9436-41F18B0DECF8}"/>
              </a:ext>
            </a:extLst>
          </p:cNvPr>
          <p:cNvSpPr/>
          <p:nvPr userDrawn="1"/>
        </p:nvSpPr>
        <p:spPr>
          <a:xfrm>
            <a:off x="3086100" y="4763193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785533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5D73183-C605-C848-8CC6-0829F0DA43A7}"/>
              </a:ext>
            </a:extLst>
          </p:cNvPr>
          <p:cNvSpPr/>
          <p:nvPr userDrawn="1"/>
        </p:nvSpPr>
        <p:spPr>
          <a:xfrm>
            <a:off x="0" y="1"/>
            <a:ext cx="9144000" cy="44126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err="1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116759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85" dirty="0" err="1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4B3232"/>
                </a:solidFill>
              </a:rPr>
              <a:pPr/>
              <a:t>‹#›</a:t>
            </a:fld>
            <a:endParaRPr lang="en-US">
              <a:solidFill>
                <a:srgbClr val="4B3232"/>
              </a:solidFill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2827510-4342-1F47-8CE6-9EFCD096862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21202" y="4412606"/>
            <a:ext cx="5217601" cy="349449"/>
          </a:xfrm>
        </p:spPr>
        <p:txBody>
          <a:bodyPr/>
          <a:lstStyle/>
          <a:p>
            <a:endParaRPr lang="en-GB" dirty="0">
              <a:solidFill>
                <a:srgbClr val="4B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4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5"/>
          <p:cNvSpPr>
            <a:spLocks noGrp="1"/>
          </p:cNvSpPr>
          <p:nvPr>
            <p:ph type="title"/>
          </p:nvPr>
        </p:nvSpPr>
        <p:spPr>
          <a:xfrm>
            <a:off x="422276" y="305520"/>
            <a:ext cx="6804000" cy="691036"/>
          </a:xfrm>
        </p:spPr>
        <p:txBody>
          <a:bodyPr anchor="t"/>
          <a:lstStyle>
            <a:lvl1pPr>
              <a:defRPr sz="2800" b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4509FC-E2B3-4D81-A906-A7B6733FBE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479" y="4468321"/>
            <a:ext cx="1300522" cy="67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96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3779913" y="1131591"/>
            <a:ext cx="4679824" cy="1440161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r">
              <a:defRPr kumimoji="0" lang="en-US" sz="3000" b="1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+mn-cs"/>
              </a:defRPr>
            </a:lvl1pPr>
          </a:lstStyle>
          <a:p>
            <a:pPr marL="0" marR="0" lvl="0" indent="0" defTabSz="914378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dirty="0"/>
              <a:t>Title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79913" y="2832496"/>
            <a:ext cx="4679824" cy="96339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r">
              <a:spcBef>
                <a:spcPts val="200"/>
              </a:spcBef>
              <a:buNone/>
              <a:defRPr sz="2100" i="0" baseline="0">
                <a:solidFill>
                  <a:schemeClr val="tx1"/>
                </a:solidFill>
                <a:latin typeface="+mn-lt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6B4F9D6-FF1A-D94C-8A0F-DF93E9279180}"/>
              </a:ext>
            </a:extLst>
          </p:cNvPr>
          <p:cNvCxnSpPr>
            <a:cxnSpLocks/>
          </p:cNvCxnSpPr>
          <p:nvPr userDrawn="1"/>
        </p:nvCxnSpPr>
        <p:spPr>
          <a:xfrm>
            <a:off x="8604448" y="1276481"/>
            <a:ext cx="0" cy="2590541"/>
          </a:xfrm>
          <a:prstGeom prst="line">
            <a:avLst/>
          </a:prstGeom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0E2C973F-BA70-1B48-8663-4CE0D75F76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9" y="2311004"/>
            <a:ext cx="2847947" cy="521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156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AD7133C-5F9C-4F7F-9637-3E296898A78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BA69DA-EA0F-4BD5-8F1D-7B7E46797694}"/>
              </a:ext>
            </a:extLst>
          </p:cNvPr>
          <p:cNvSpPr/>
          <p:nvPr userDrawn="1"/>
        </p:nvSpPr>
        <p:spPr>
          <a:xfrm>
            <a:off x="274320" y="4799104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2846512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252000" y="1004401"/>
            <a:ext cx="8640000" cy="34235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level bullet</a:t>
            </a:r>
          </a:p>
          <a:p>
            <a:pPr lvl="1"/>
            <a:r>
              <a:rPr lang="en-US" dirty="0"/>
              <a:t>Second level bullet</a:t>
            </a:r>
          </a:p>
          <a:p>
            <a:pPr lvl="2"/>
            <a:r>
              <a:rPr lang="en-US" dirty="0"/>
              <a:t>Third level bullet</a:t>
            </a:r>
          </a:p>
          <a:p>
            <a:pPr lvl="3"/>
            <a:r>
              <a:rPr lang="en-US" dirty="0"/>
              <a:t>Fourth level bullet</a:t>
            </a:r>
          </a:p>
          <a:p>
            <a:pPr lvl="4"/>
            <a:r>
              <a:rPr lang="en-US" dirty="0"/>
              <a:t>Fifth level bullet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B8D02A-190A-1649-9BA7-C65624E2D80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AD7133C-5F9C-4F7F-9637-3E296898A78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0209BE-217C-438A-80BE-0765967E8963}"/>
              </a:ext>
            </a:extLst>
          </p:cNvPr>
          <p:cNvSpPr/>
          <p:nvPr userDrawn="1"/>
        </p:nvSpPr>
        <p:spPr>
          <a:xfrm>
            <a:off x="274320" y="4799104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3401225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252000" y="1004401"/>
            <a:ext cx="8640000" cy="34235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level bullet</a:t>
            </a:r>
          </a:p>
          <a:p>
            <a:pPr lvl="1"/>
            <a:r>
              <a:rPr lang="en-US" dirty="0"/>
              <a:t>Second level bullet</a:t>
            </a:r>
          </a:p>
          <a:p>
            <a:pPr lvl="2"/>
            <a:r>
              <a:rPr lang="en-US" dirty="0"/>
              <a:t>Third level bullet</a:t>
            </a:r>
          </a:p>
          <a:p>
            <a:pPr lvl="3"/>
            <a:r>
              <a:rPr lang="en-US" dirty="0"/>
              <a:t>Fourth level bullet</a:t>
            </a:r>
          </a:p>
          <a:p>
            <a:pPr lvl="4"/>
            <a:r>
              <a:rPr lang="en-US" dirty="0"/>
              <a:t>Fifth level bullet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B8D02A-190A-1649-9BA7-C65624E2D80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AD7133C-5F9C-4F7F-9637-3E296898A78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73F161-E8AC-418B-BDC9-510C00FFBEFB}"/>
              </a:ext>
            </a:extLst>
          </p:cNvPr>
          <p:cNvSpPr/>
          <p:nvPr userDrawn="1"/>
        </p:nvSpPr>
        <p:spPr>
          <a:xfrm>
            <a:off x="274320" y="4799104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2047165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252000" y="1004401"/>
            <a:ext cx="8640000" cy="34235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level bullet</a:t>
            </a:r>
          </a:p>
          <a:p>
            <a:pPr lvl="1"/>
            <a:r>
              <a:rPr lang="en-US" dirty="0"/>
              <a:t>Second level bullet</a:t>
            </a:r>
          </a:p>
          <a:p>
            <a:pPr lvl="2"/>
            <a:r>
              <a:rPr lang="en-US" dirty="0"/>
              <a:t>Third level bullet</a:t>
            </a:r>
          </a:p>
          <a:p>
            <a:pPr lvl="3"/>
            <a:r>
              <a:rPr lang="en-US" dirty="0"/>
              <a:t>Fourth level bullet</a:t>
            </a:r>
          </a:p>
          <a:p>
            <a:pPr lvl="4"/>
            <a:r>
              <a:rPr lang="en-US" dirty="0"/>
              <a:t>Fifth level bullet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B8D02A-190A-1649-9BA7-C65624E2D80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AD7133C-5F9C-4F7F-9637-3E296898A78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26A3D1-C9AE-4C4D-A95B-6EE280563C2E}"/>
              </a:ext>
            </a:extLst>
          </p:cNvPr>
          <p:cNvSpPr/>
          <p:nvPr userDrawn="1"/>
        </p:nvSpPr>
        <p:spPr>
          <a:xfrm>
            <a:off x="274320" y="4799104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4041426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EE51B85-F1C2-4405-94B9-FBAF3211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80169" y="4835950"/>
            <a:ext cx="1590184" cy="247577"/>
          </a:xfrm>
          <a:prstGeom prst="rect">
            <a:avLst/>
          </a:prstGeom>
        </p:spPr>
        <p:txBody>
          <a:bodyPr anchor="b"/>
          <a:lstStyle>
            <a:lvl1pPr algn="r">
              <a:defRPr sz="600"/>
            </a:lvl1pPr>
          </a:lstStyle>
          <a:p>
            <a:endParaRPr lang="en-US" dirty="0"/>
          </a:p>
        </p:txBody>
      </p:sp>
      <p:sp>
        <p:nvSpPr>
          <p:cNvPr id="4" name="標題版面配置區 1">
            <a:extLst>
              <a:ext uri="{FF2B5EF4-FFF2-40B4-BE49-F238E27FC236}">
                <a16:creationId xmlns:a16="http://schemas.microsoft.com/office/drawing/2014/main" id="{AC0CBB22-149A-4EB8-80D6-2CA7C978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98" y="206616"/>
            <a:ext cx="7421952" cy="6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5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E766AB-DC1F-154B-9527-283606735A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22278" y="2571751"/>
            <a:ext cx="2601553" cy="81841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lIns="0" tIns="0" rIns="0" bIns="0" anchor="b">
            <a:normAutofit/>
          </a:bodyPr>
          <a:lstStyle>
            <a:lvl1pPr marL="0" indent="0" algn="l">
              <a:buNone/>
              <a:tabLst>
                <a:tab pos="227006" algn="l"/>
              </a:tabLst>
              <a:defRPr sz="1600" baseline="0">
                <a:solidFill>
                  <a:schemeClr val="tx2"/>
                </a:solidFill>
              </a:defRPr>
            </a:lvl1pPr>
            <a:lvl2pPr marL="45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 hasCustomPrompt="1"/>
          </p:nvPr>
        </p:nvSpPr>
        <p:spPr>
          <a:xfrm>
            <a:off x="422276" y="1709813"/>
            <a:ext cx="5116878" cy="691036"/>
          </a:xfrm>
          <a:prstGeom prst="rect">
            <a:avLst/>
          </a:prstGeom>
        </p:spPr>
        <p:txBody>
          <a:bodyPr anchor="t"/>
          <a:lstStyle>
            <a:lvl1pPr>
              <a:defRPr sz="2800" b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8FE734-FB12-4D07-8C52-CB325B3F4A3D}"/>
              </a:ext>
            </a:extLst>
          </p:cNvPr>
          <p:cNvSpPr/>
          <p:nvPr userDrawn="1"/>
        </p:nvSpPr>
        <p:spPr>
          <a:xfrm>
            <a:off x="3079866" y="4836175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116083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4B3232"/>
                </a:solidFill>
              </a:rPr>
              <a:pPr/>
              <a:t>‹#›</a:t>
            </a:fld>
            <a:endParaRPr lang="en-US" dirty="0">
              <a:solidFill>
                <a:srgbClr val="4B323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421202" y="4412606"/>
            <a:ext cx="5217601" cy="349449"/>
          </a:xfrm>
        </p:spPr>
        <p:txBody>
          <a:bodyPr/>
          <a:lstStyle/>
          <a:p>
            <a:endParaRPr lang="en-GB">
              <a:solidFill>
                <a:srgbClr val="4B323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421201" y="1242000"/>
            <a:ext cx="8053329" cy="3099600"/>
          </a:xfrm>
        </p:spPr>
        <p:txBody>
          <a:bodyPr/>
          <a:lstStyle/>
          <a:p>
            <a:pPr lvl="0"/>
            <a:r>
              <a:rPr lang="en-US" dirty="0"/>
              <a:t>First level bullet is Arial Regular 18 pts in brown (Text 2)</a:t>
            </a:r>
          </a:p>
          <a:p>
            <a:pPr lvl="1"/>
            <a:r>
              <a:rPr lang="en-US" dirty="0"/>
              <a:t>Second level bullet is Arial Regular 16 pts in brown (Text 2)</a:t>
            </a:r>
          </a:p>
          <a:p>
            <a:pPr lvl="2"/>
            <a:r>
              <a:rPr lang="en-US" dirty="0"/>
              <a:t>Third level bullet is Arial Regular 16 pts in brown (Text 2)</a:t>
            </a:r>
          </a:p>
          <a:p>
            <a:pPr lvl="3"/>
            <a:r>
              <a:rPr lang="en-US" dirty="0"/>
              <a:t>Fourth level bullet is Arial Regular 14 pts in brown (Text 2)</a:t>
            </a:r>
          </a:p>
          <a:p>
            <a:pPr lvl="4"/>
            <a:r>
              <a:rPr lang="en-US" dirty="0"/>
              <a:t>Fifth level bullet is Arial Regular 14 pts in brown (Text 2)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CAF143-D050-488B-B302-975CEAD55C8C}"/>
              </a:ext>
            </a:extLst>
          </p:cNvPr>
          <p:cNvSpPr/>
          <p:nvPr userDrawn="1"/>
        </p:nvSpPr>
        <p:spPr>
          <a:xfrm>
            <a:off x="274320" y="4799104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217256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4B3232"/>
                </a:solidFill>
              </a:rPr>
              <a:pPr/>
              <a:t>‹#›</a:t>
            </a:fld>
            <a:endParaRPr lang="en-US" dirty="0">
              <a:solidFill>
                <a:srgbClr val="4B323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8" y="308477"/>
            <a:ext cx="6818313" cy="6910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22276" y="1618938"/>
            <a:ext cx="8068581" cy="2721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421202" y="4412606"/>
            <a:ext cx="5217601" cy="349449"/>
          </a:xfrm>
        </p:spPr>
        <p:txBody>
          <a:bodyPr/>
          <a:lstStyle/>
          <a:p>
            <a:endParaRPr lang="en-GB" dirty="0">
              <a:solidFill>
                <a:srgbClr val="4B3232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22275" y="1123636"/>
            <a:ext cx="8067998" cy="405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1800" b="1" cap="none" baseline="0">
                <a:solidFill>
                  <a:schemeClr val="accent1"/>
                </a:solidFill>
                <a:latin typeface="+mj-lt"/>
                <a:cs typeface="Arial Black"/>
              </a:defRPr>
            </a:lvl1pPr>
            <a:lvl2pPr marL="457184" indent="0">
              <a:buNone/>
              <a:defRPr sz="2000" b="1"/>
            </a:lvl2pPr>
            <a:lvl3pPr marL="914369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1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0" indent="0">
              <a:buNone/>
              <a:defRPr sz="1600" b="1"/>
            </a:lvl8pPr>
            <a:lvl9pPr marL="36574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E3C6A2-B410-46D3-9AB7-4D6546B2ED1F}"/>
              </a:ext>
            </a:extLst>
          </p:cNvPr>
          <p:cNvSpPr/>
          <p:nvPr userDrawn="1"/>
        </p:nvSpPr>
        <p:spPr>
          <a:xfrm>
            <a:off x="274320" y="4799104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165414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4B3232"/>
                </a:solidFill>
              </a:rPr>
              <a:pPr/>
              <a:t>‹#›</a:t>
            </a:fld>
            <a:endParaRPr lang="en-US" dirty="0">
              <a:solidFill>
                <a:srgbClr val="4B323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8" y="308477"/>
            <a:ext cx="6818313" cy="6910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F7F81EA-B032-CA4C-89D8-3C36F9A9C99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21202" y="4412606"/>
            <a:ext cx="5217601" cy="349449"/>
          </a:xfrm>
        </p:spPr>
        <p:txBody>
          <a:bodyPr/>
          <a:lstStyle/>
          <a:p>
            <a:endParaRPr lang="en-GB" dirty="0">
              <a:solidFill>
                <a:srgbClr val="4B323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900FBA-EC74-4D17-AF78-491C5FD4C833}"/>
              </a:ext>
            </a:extLst>
          </p:cNvPr>
          <p:cNvSpPr/>
          <p:nvPr userDrawn="1"/>
        </p:nvSpPr>
        <p:spPr>
          <a:xfrm>
            <a:off x="274320" y="4799104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20840367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4B3232"/>
                </a:solidFill>
              </a:rPr>
              <a:pPr/>
              <a:t>‹#›</a:t>
            </a:fld>
            <a:endParaRPr lang="en-US" dirty="0">
              <a:solidFill>
                <a:srgbClr val="4B323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8" y="308477"/>
            <a:ext cx="6818313" cy="6910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421202" y="4412606"/>
            <a:ext cx="5217601" cy="349449"/>
          </a:xfrm>
        </p:spPr>
        <p:txBody>
          <a:bodyPr/>
          <a:lstStyle/>
          <a:p>
            <a:endParaRPr lang="en-GB" dirty="0">
              <a:solidFill>
                <a:srgbClr val="4B3232"/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22275" y="1123636"/>
            <a:ext cx="8068583" cy="405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1800" b="1" cap="none" baseline="0">
                <a:solidFill>
                  <a:schemeClr val="accent1"/>
                </a:solidFill>
                <a:latin typeface="+mj-lt"/>
                <a:cs typeface="Arial Black"/>
              </a:defRPr>
            </a:lvl1pPr>
            <a:lvl2pPr marL="457184" indent="0">
              <a:buNone/>
              <a:defRPr sz="2000" b="1"/>
            </a:lvl2pPr>
            <a:lvl3pPr marL="914369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1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0" indent="0">
              <a:buNone/>
              <a:defRPr sz="1600" b="1"/>
            </a:lvl8pPr>
            <a:lvl9pPr marL="36574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1CD30B-3A2B-4415-A186-BE3D887DBAE4}"/>
              </a:ext>
            </a:extLst>
          </p:cNvPr>
          <p:cNvSpPr/>
          <p:nvPr userDrawn="1"/>
        </p:nvSpPr>
        <p:spPr>
          <a:xfrm>
            <a:off x="274320" y="4799104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292626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4B3232"/>
                </a:solidFill>
              </a:rPr>
              <a:pPr/>
              <a:t>‹#›</a:t>
            </a:fld>
            <a:endParaRPr lang="en-US">
              <a:solidFill>
                <a:srgbClr val="4B323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8" y="308477"/>
            <a:ext cx="6818313" cy="6910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8"/>
          <p:cNvSpPr>
            <a:spLocks noGrp="1"/>
          </p:cNvSpPr>
          <p:nvPr>
            <p:ph sz="quarter" idx="14"/>
          </p:nvPr>
        </p:nvSpPr>
        <p:spPr>
          <a:xfrm>
            <a:off x="422276" y="1242004"/>
            <a:ext cx="8068581" cy="2049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422277" y="3363841"/>
            <a:ext cx="8068582" cy="976387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 marL="269990" indent="-269990">
              <a:spcAft>
                <a:spcPts val="500"/>
              </a:spcAft>
              <a:buClr>
                <a:schemeClr val="accent1"/>
              </a:buClr>
              <a:buFont typeface="Arial"/>
              <a:buChar char="•"/>
              <a:defRPr sz="1400" b="1">
                <a:solidFill>
                  <a:srgbClr val="008C7D"/>
                </a:solidFill>
              </a:defRPr>
            </a:lvl1pPr>
            <a:lvl2pPr marL="539981" indent="-269990">
              <a:spcAft>
                <a:spcPts val="500"/>
              </a:spcAft>
              <a:defRPr sz="1100"/>
            </a:lvl2pPr>
            <a:lvl3pPr marL="809972" indent="-269990">
              <a:spcAft>
                <a:spcPts val="500"/>
              </a:spcAft>
              <a:buClr>
                <a:schemeClr val="tx2"/>
              </a:buClr>
              <a:defRPr sz="1100"/>
            </a:lvl3pPr>
            <a:lvl4pPr marL="1079963" indent="-269990">
              <a:spcAft>
                <a:spcPts val="500"/>
              </a:spcAft>
              <a:defRPr sz="1100"/>
            </a:lvl4pPr>
          </a:lstStyle>
          <a:p>
            <a:r>
              <a:rPr lang="en-US" dirty="0"/>
              <a:t>Data:</a:t>
            </a:r>
          </a:p>
          <a:p>
            <a:pPr lvl="1"/>
            <a:r>
              <a:rPr lang="en-US" dirty="0"/>
              <a:t>Two</a:t>
            </a:r>
          </a:p>
          <a:p>
            <a:pPr lvl="2"/>
            <a:r>
              <a:rPr lang="en-US" dirty="0"/>
              <a:t>Three</a:t>
            </a:r>
          </a:p>
          <a:p>
            <a:pPr lvl="3"/>
            <a:r>
              <a:rPr lang="en-US" dirty="0"/>
              <a:t>Four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>
          <a:xfrm>
            <a:off x="421202" y="4412606"/>
            <a:ext cx="5217601" cy="349449"/>
          </a:xfrm>
        </p:spPr>
        <p:txBody>
          <a:bodyPr/>
          <a:lstStyle/>
          <a:p>
            <a:endParaRPr lang="en-GB" dirty="0">
              <a:solidFill>
                <a:srgbClr val="4B323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21B0ED-1E13-4F0C-A32A-29508F53C02E}"/>
              </a:ext>
            </a:extLst>
          </p:cNvPr>
          <p:cNvSpPr/>
          <p:nvPr userDrawn="1"/>
        </p:nvSpPr>
        <p:spPr>
          <a:xfrm>
            <a:off x="274320" y="4799104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357548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8" y="1242003"/>
            <a:ext cx="3808760" cy="309822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646" y="1242002"/>
            <a:ext cx="3814697" cy="3098224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4B3232"/>
                </a:solidFill>
              </a:rPr>
              <a:pPr/>
              <a:t>‹#›</a:t>
            </a:fld>
            <a:endParaRPr lang="en-US">
              <a:solidFill>
                <a:srgbClr val="4B3232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2278" y="308477"/>
            <a:ext cx="6818313" cy="6910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421202" y="4412606"/>
            <a:ext cx="5217601" cy="349449"/>
          </a:xfrm>
        </p:spPr>
        <p:txBody>
          <a:bodyPr/>
          <a:lstStyle/>
          <a:p>
            <a:endParaRPr lang="en-GB" dirty="0">
              <a:solidFill>
                <a:srgbClr val="4B323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C40014-144E-4D9A-9BB1-677089C6AFAE}"/>
              </a:ext>
            </a:extLst>
          </p:cNvPr>
          <p:cNvSpPr/>
          <p:nvPr userDrawn="1"/>
        </p:nvSpPr>
        <p:spPr>
          <a:xfrm>
            <a:off x="274320" y="4799104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244088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8" y="308477"/>
            <a:ext cx="6818313" cy="6910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2279" y="1123200"/>
            <a:ext cx="3825088" cy="405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1800" b="1" cap="none" baseline="0">
                <a:solidFill>
                  <a:schemeClr val="accent1"/>
                </a:solidFill>
                <a:latin typeface="+mj-lt"/>
                <a:cs typeface="Arial Black"/>
              </a:defRPr>
            </a:lvl1pPr>
            <a:lvl2pPr marL="457184" indent="0">
              <a:buNone/>
              <a:defRPr sz="2000" b="1"/>
            </a:lvl2pPr>
            <a:lvl3pPr marL="914369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1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0" indent="0">
              <a:buNone/>
              <a:defRPr sz="1600" b="1"/>
            </a:lvl8pPr>
            <a:lvl9pPr marL="36574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2279" y="1620003"/>
            <a:ext cx="3825088" cy="272022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3646" y="1123200"/>
            <a:ext cx="3826164" cy="40500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90000"/>
              </a:lnSpc>
              <a:buNone/>
              <a:defRPr sz="1800" b="1" cap="none">
                <a:solidFill>
                  <a:schemeClr val="accent1"/>
                </a:solidFill>
                <a:latin typeface="+mj-lt"/>
                <a:cs typeface="Arial Black"/>
              </a:defRPr>
            </a:lvl1pPr>
            <a:lvl2pPr marL="457184" indent="0">
              <a:buNone/>
              <a:defRPr sz="2000" b="1"/>
            </a:lvl2pPr>
            <a:lvl3pPr marL="914369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1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0" indent="0">
              <a:buNone/>
              <a:defRPr sz="1600" b="1"/>
            </a:lvl8pPr>
            <a:lvl9pPr marL="36574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3646" y="1620003"/>
            <a:ext cx="3826164" cy="272022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4B3232"/>
                </a:solidFill>
              </a:rPr>
              <a:pPr/>
              <a:t>‹#›</a:t>
            </a:fld>
            <a:endParaRPr lang="en-US">
              <a:solidFill>
                <a:srgbClr val="4B3232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421202" y="4412606"/>
            <a:ext cx="5217601" cy="349449"/>
          </a:xfrm>
        </p:spPr>
        <p:txBody>
          <a:bodyPr/>
          <a:lstStyle/>
          <a:p>
            <a:endParaRPr lang="en-GB" dirty="0">
              <a:solidFill>
                <a:srgbClr val="4B323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CB2A74-4274-4089-BE21-F03B81DD5022}"/>
              </a:ext>
            </a:extLst>
          </p:cNvPr>
          <p:cNvSpPr/>
          <p:nvPr userDrawn="1"/>
        </p:nvSpPr>
        <p:spPr>
          <a:xfrm>
            <a:off x="274320" y="4799104"/>
            <a:ext cx="2861657" cy="2618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 err="1"/>
          </a:p>
        </p:txBody>
      </p:sp>
    </p:spTree>
    <p:extLst>
      <p:ext uri="{BB962C8B-B14F-4D97-AF65-F5344CB8AC3E}">
        <p14:creationId xmlns:p14="http://schemas.microsoft.com/office/powerpoint/2010/main" val="302276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B732C04-4059-C744-8054-0DF781E16529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505202" y="4930030"/>
            <a:ext cx="2133600" cy="162000"/>
          </a:xfrm>
          <a:prstGeom prst="rect">
            <a:avLst/>
          </a:prstGeom>
        </p:spPr>
        <p:txBody>
          <a:bodyPr vert="horz" lIns="91440" tIns="0" rIns="91440" bIns="0" rtlCol="0" anchor="t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470FA7AD-C659-C648-8A64-1CED24DF4557}" type="slidenum">
              <a:rPr lang="en-US" smtClean="0">
                <a:solidFill>
                  <a:srgbClr val="4B3232"/>
                </a:solidFill>
              </a:rPr>
              <a:pPr/>
              <a:t>‹#›</a:t>
            </a:fld>
            <a:endParaRPr lang="en-US" dirty="0">
              <a:solidFill>
                <a:srgbClr val="4B3232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22276" y="1241869"/>
            <a:ext cx="8068581" cy="3098359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First level bullet is Arial Regular 18 pts in brown (Text 2)</a:t>
            </a:r>
          </a:p>
          <a:p>
            <a:pPr lvl="1"/>
            <a:r>
              <a:rPr lang="en-US" dirty="0"/>
              <a:t>Second level bullet is Arial Regular 16 pts in brown (Text 2)</a:t>
            </a:r>
          </a:p>
          <a:p>
            <a:pPr lvl="2"/>
            <a:r>
              <a:rPr lang="en-US" dirty="0"/>
              <a:t>Third level bullet is Arial Regular 16 pts in brown (Text 2)</a:t>
            </a:r>
          </a:p>
          <a:p>
            <a:pPr lvl="3"/>
            <a:r>
              <a:rPr lang="en-US" dirty="0"/>
              <a:t>Fourth level bullet is Arial Regular 14 pts in brown (Text 2)</a:t>
            </a:r>
          </a:p>
          <a:p>
            <a:pPr lvl="4"/>
            <a:r>
              <a:rPr lang="en-US" dirty="0"/>
              <a:t>Fifth level bullet is Arial Regular 14 pts in brown (Text 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21202" y="4412606"/>
            <a:ext cx="5217601" cy="34944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endParaRPr lang="en-GB" dirty="0">
              <a:solidFill>
                <a:srgbClr val="4B3232"/>
              </a:solidFill>
            </a:endParaRP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C8F751F-1CCC-B14E-AD20-2693D1018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278" y="308477"/>
            <a:ext cx="6818313" cy="691036"/>
          </a:xfrm>
          <a:prstGeom prst="rect">
            <a:avLst/>
          </a:prstGeom>
        </p:spPr>
        <p:txBody>
          <a:bodyPr vert="horz" lIns="0" tIns="0" rIns="90000" bIns="0" rtlCol="0" anchor="ctr" anchorCtr="0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64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26" r:id="rId1"/>
    <p:sldLayoutId id="2147486027" r:id="rId2"/>
    <p:sldLayoutId id="2147486028" r:id="rId3"/>
    <p:sldLayoutId id="2147486029" r:id="rId4"/>
    <p:sldLayoutId id="2147486030" r:id="rId5"/>
    <p:sldLayoutId id="2147486031" r:id="rId6"/>
    <p:sldLayoutId id="2147486032" r:id="rId7"/>
    <p:sldLayoutId id="2147486033" r:id="rId8"/>
    <p:sldLayoutId id="2147486034" r:id="rId9"/>
    <p:sldLayoutId id="2147486035" r:id="rId10"/>
    <p:sldLayoutId id="2147486036" r:id="rId11"/>
    <p:sldLayoutId id="2147486037" r:id="rId12"/>
    <p:sldLayoutId id="2147486038" r:id="rId13"/>
    <p:sldLayoutId id="2147486039" r:id="rId14"/>
    <p:sldLayoutId id="2147486040" r:id="rId15"/>
    <p:sldLayoutId id="2147486041" r:id="rId16"/>
    <p:sldLayoutId id="2147486043" r:id="rId17"/>
  </p:sldLayoutIdLst>
  <p:hf hdr="0"/>
  <p:txStyles>
    <p:titleStyle>
      <a:lvl1pPr algn="l" defTabSz="457184" rtl="0" eaLnBrk="1" latinLnBrk="0" hangingPunct="1">
        <a:lnSpc>
          <a:spcPct val="90000"/>
        </a:lnSpc>
        <a:spcBef>
          <a:spcPct val="0"/>
        </a:spcBef>
        <a:buNone/>
        <a:defRPr sz="2200" b="1" i="0" kern="1000" cap="none" spc="0">
          <a:solidFill>
            <a:schemeClr val="accent1"/>
          </a:solidFill>
          <a:latin typeface="Arial Black"/>
          <a:ea typeface="+mj-ea"/>
          <a:cs typeface="Arial Black"/>
        </a:defRPr>
      </a:lvl1pPr>
    </p:titleStyle>
    <p:bodyStyle>
      <a:lvl1pPr marL="269990" marR="0" indent="-269990" algn="l" defTabSz="457184" rtl="0" eaLnBrk="1" fontAlgn="auto" latinLnBrk="0" hangingPunct="1">
        <a:lnSpc>
          <a:spcPct val="100000"/>
        </a:lnSpc>
        <a:spcBef>
          <a:spcPts val="0"/>
        </a:spcBef>
        <a:spcAft>
          <a:spcPts val="500"/>
        </a:spcAft>
        <a:buClr>
          <a:schemeClr val="tx2"/>
        </a:buClr>
        <a:buSzTx/>
        <a:buFont typeface="Arial"/>
        <a:buChar char="•"/>
        <a:tabLst/>
        <a:defRPr lang="en-US" sz="1800" b="0" i="0" kern="1200" baseline="0" dirty="0" smtClean="0">
          <a:solidFill>
            <a:schemeClr val="tx2"/>
          </a:solidFill>
          <a:latin typeface="Arial"/>
          <a:ea typeface="+mn-ea"/>
          <a:cs typeface="Arial"/>
        </a:defRPr>
      </a:lvl1pPr>
      <a:lvl2pPr marL="539981" marR="0" indent="-269990" algn="l" defTabSz="457184" rtl="0" eaLnBrk="1" fontAlgn="auto" latinLnBrk="0" hangingPunct="1">
        <a:lnSpc>
          <a:spcPct val="100000"/>
        </a:lnSpc>
        <a:spcBef>
          <a:spcPts val="0"/>
        </a:spcBef>
        <a:spcAft>
          <a:spcPts val="500"/>
        </a:spcAft>
        <a:buClr>
          <a:schemeClr val="tx2"/>
        </a:buClr>
        <a:buSzPct val="100000"/>
        <a:buFont typeface="Arial" panose="020B0604020202020204" pitchFamily="34" charset="0"/>
        <a:buChar char="–"/>
        <a:tabLst/>
        <a:defRPr lang="en-US" sz="1600" b="0" i="0" kern="1200" baseline="0" dirty="0" smtClean="0">
          <a:solidFill>
            <a:schemeClr val="tx2"/>
          </a:solidFill>
          <a:latin typeface="+mn-lt"/>
          <a:ea typeface="+mn-ea"/>
          <a:cs typeface="Co Text"/>
        </a:defRPr>
      </a:lvl2pPr>
      <a:lvl3pPr marL="809972" marR="0" indent="-269990" algn="l" defTabSz="457184" rtl="0" eaLnBrk="1" fontAlgn="auto" latinLnBrk="0" hangingPunct="1">
        <a:lnSpc>
          <a:spcPct val="100000"/>
        </a:lnSpc>
        <a:spcBef>
          <a:spcPts val="0"/>
        </a:spcBef>
        <a:spcAft>
          <a:spcPts val="5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lang="en-US" sz="1600" b="0" i="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3pPr>
      <a:lvl4pPr marL="1079963" marR="0" indent="-269990" algn="l" defTabSz="457184" rtl="0" eaLnBrk="1" fontAlgn="auto" latinLnBrk="0" hangingPunct="1">
        <a:lnSpc>
          <a:spcPct val="100000"/>
        </a:lnSpc>
        <a:spcBef>
          <a:spcPts val="0"/>
        </a:spcBef>
        <a:spcAft>
          <a:spcPts val="500"/>
        </a:spcAft>
        <a:buClr>
          <a:schemeClr val="tx2"/>
        </a:buClr>
        <a:buSzPct val="100000"/>
        <a:buFont typeface="Arial" panose="020B0604020202020204" pitchFamily="34" charset="0"/>
        <a:buChar char="–"/>
        <a:tabLst/>
        <a:defRPr lang="en-US" sz="1400" b="0" i="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4pPr>
      <a:lvl5pPr marL="1349954" marR="0" indent="-269990" algn="l" defTabSz="457184" rtl="0" eaLnBrk="1" fontAlgn="auto" latinLnBrk="0" hangingPunct="1">
        <a:lnSpc>
          <a:spcPct val="100000"/>
        </a:lnSpc>
        <a:spcBef>
          <a:spcPts val="0"/>
        </a:spcBef>
        <a:spcAft>
          <a:spcPts val="5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lang="en-US" sz="1400" b="0" i="0" kern="1200" dirty="0">
          <a:solidFill>
            <a:schemeClr val="tx2"/>
          </a:solidFill>
          <a:latin typeface="+mn-lt"/>
          <a:ea typeface="+mn-ea"/>
          <a:cs typeface="+mn-cs"/>
        </a:defRPr>
      </a:lvl5pPr>
      <a:lvl6pPr marL="1142960" marR="0" indent="-228593" algn="l" defTabSz="457184" rtl="0" eaLnBrk="1" fontAlgn="auto" latinLnBrk="0" hangingPunct="1">
        <a:lnSpc>
          <a:spcPts val="1800"/>
        </a:lnSpc>
        <a:spcBef>
          <a:spcPts val="600"/>
        </a:spcBef>
        <a:spcAft>
          <a:spcPts val="0"/>
        </a:spcAft>
        <a:buClrTx/>
        <a:buSzTx/>
        <a:buFont typeface="Arial"/>
        <a:buChar char="•"/>
        <a:tabLst/>
        <a:defRPr sz="2200" kern="1200">
          <a:solidFill>
            <a:schemeClr val="accent2"/>
          </a:solidFill>
          <a:latin typeface="+mn-lt"/>
          <a:ea typeface="+mn-ea"/>
          <a:cs typeface="+mn-cs"/>
        </a:defRPr>
      </a:lvl6pPr>
      <a:lvl7pPr marL="2971698" indent="-228593" algn="l" defTabSz="4571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82" indent="-228593" algn="l" defTabSz="45718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6" indent="-228593" algn="l" defTabSz="45718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4" algn="l" defTabSz="4571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9" algn="l" defTabSz="4571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3" algn="l" defTabSz="4571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7" algn="l" defTabSz="4571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1" algn="l" defTabSz="4571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6" algn="l" defTabSz="4571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0" algn="l" defTabSz="4571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3" algn="l" defTabSz="4571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D1D12F85-494B-4739-9368-91572E8252EA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/>
              <a:t>1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E899CBA-8643-4483-9614-CE21C4C3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278" y="132548"/>
            <a:ext cx="6818313" cy="691036"/>
          </a:xfrm>
        </p:spPr>
        <p:txBody>
          <a:bodyPr/>
          <a:lstStyle/>
          <a:p>
            <a:r>
              <a:rPr lang="en-US" altLang="zh-TW" dirty="0"/>
              <a:t>EMPOWER</a:t>
            </a:r>
            <a:r>
              <a:rPr lang="zh-TW" altLang="en-US" dirty="0"/>
              <a:t> </a:t>
            </a:r>
            <a:r>
              <a:rPr lang="en-US" altLang="zh-TW" dirty="0"/>
              <a:t>Forum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95906"/>
              </p:ext>
            </p:extLst>
          </p:nvPr>
        </p:nvGraphicFramePr>
        <p:xfrm>
          <a:off x="422278" y="1402259"/>
          <a:ext cx="8504435" cy="306145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17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2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2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2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6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Time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Topic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Speaker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Moderator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18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18:30-18:40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Opening</a:t>
                      </a:r>
                      <a:endParaRPr lang="en-US" altLang="zh-TW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黃建寧 理事長</a:t>
                      </a:r>
                      <a:endParaRPr kumimoji="0" lang="en-US" altLang="zh-TW" sz="140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糖尿病學會</a:t>
                      </a:r>
                      <a:endParaRPr kumimoji="0" lang="en-US" altLang="zh-TW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8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18:40-19:20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2020 Diabetes guidelines</a:t>
                      </a:r>
                      <a:r>
                        <a:rPr kumimoji="0" lang="zh-TW" altLang="en-US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US" altLang="zh-TW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update:</a:t>
                      </a:r>
                    </a:p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Connect Global and Taiwan</a:t>
                      </a:r>
                      <a:endParaRPr kumimoji="0" lang="en-US" altLang="zh-TW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張恬君 秘書長</a:t>
                      </a:r>
                      <a:endParaRPr kumimoji="0" lang="en-US" altLang="zh-TW" sz="14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糖尿病學會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21920" marR="121920" marT="60960" marB="6096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8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19:20-20:00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Evolution of glucose-lowering therapies</a:t>
                      </a:r>
                      <a:endParaRPr lang="en-US" altLang="zh-TW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鄭畬方 醫師</a:t>
                      </a:r>
                      <a:endParaRPr kumimoji="0" lang="en-US" altLang="zh-TW" sz="14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solidFill>
                            <a:schemeClr val="tx1"/>
                          </a:solidFill>
                        </a:rPr>
                        <a:t>彰化基督教醫院</a:t>
                      </a:r>
                      <a:endParaRPr lang="en-US" altLang="zh-TW" sz="1200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121920" marR="121920" marT="60960" marB="6096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4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20:00-20:40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/>
                        <a:t>T2D Long term caring strategy:</a:t>
                      </a:r>
                    </a:p>
                    <a:p>
                      <a:pPr marL="0" algn="ctr" defTabSz="457082" rtl="0" eaLnBrk="1" latinLnBrk="0" hangingPunct="1"/>
                      <a:r>
                        <a:rPr lang="en-US" altLang="zh-TW" sz="1400" kern="1200" dirty="0"/>
                        <a:t>Think Twice for Diabetes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范綱志 醫師</a:t>
                      </a:r>
                      <a:endParaRPr lang="en-US" altLang="zh-TW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solidFill>
                            <a:schemeClr val="tx1"/>
                          </a:solidFill>
                        </a:rPr>
                        <a:t>新竹台大</a:t>
                      </a:r>
                      <a:endParaRPr lang="en-US" altLang="zh-TW" sz="1200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杜思德 理事長</a:t>
                      </a:r>
                      <a:endParaRPr kumimoji="0" lang="en-US" altLang="zh-TW" sz="12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糖尿病衛教學會</a:t>
                      </a:r>
                      <a:endParaRPr kumimoji="0" lang="en-US" altLang="zh-TW" sz="12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00068369"/>
                  </a:ext>
                </a:extLst>
              </a:tr>
              <a:tr h="5514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/>
                        <a:t> </a:t>
                      </a:r>
                      <a:r>
                        <a:rPr lang="en-US" altLang="zh-TW" sz="1400" dirty="0"/>
                        <a:t>20:40-21:30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Panel Discussion</a:t>
                      </a:r>
                      <a:r>
                        <a:rPr lang="zh-TW" altLang="en-US" sz="1400" dirty="0"/>
                        <a:t> </a:t>
                      </a:r>
                      <a:r>
                        <a:rPr lang="en-US" altLang="zh-TW" sz="1400" dirty="0"/>
                        <a:t>&amp;</a:t>
                      </a:r>
                      <a:r>
                        <a:rPr lang="zh-TW" altLang="en-US" sz="1400" dirty="0"/>
                        <a:t> </a:t>
                      </a:r>
                      <a:r>
                        <a:rPr lang="en-US" altLang="zh-TW" sz="1400" dirty="0"/>
                        <a:t>Closing</a:t>
                      </a:r>
                      <a:endParaRPr lang="en-US" altLang="zh-TW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en-US" altLang="zh-TW" sz="1400" baseline="0" dirty="0">
                          <a:solidFill>
                            <a:schemeClr val="tx1"/>
                          </a:solidFill>
                        </a:rPr>
                        <a:t> Faculty</a:t>
                      </a:r>
                      <a:endParaRPr lang="zh-TW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121920" marR="121920" marT="60960" marB="6096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2278" y="658945"/>
            <a:ext cx="29856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時間：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6/13 (</a:t>
            </a:r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六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)</a:t>
            </a:r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 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18:30-21:30</a:t>
            </a:r>
          </a:p>
          <a:p>
            <a:pPr defTabSz="685800"/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地點：台中日月千禧 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B2</a:t>
            </a:r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 宴會廳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 </a:t>
            </a:r>
            <a:endParaRPr lang="en-US" sz="1500" b="1" dirty="0">
              <a:solidFill>
                <a:prstClr val="black"/>
              </a:solidFill>
              <a:latin typeface="Calibri" panose="020F0502020204030204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6802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D1D12F85-494B-4739-9368-91572E8252EA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/>
              <a:t>2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242049"/>
              </p:ext>
            </p:extLst>
          </p:nvPr>
        </p:nvGraphicFramePr>
        <p:xfrm>
          <a:off x="422278" y="1541943"/>
          <a:ext cx="8522720" cy="289732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42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2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3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3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Time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Topic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Speaker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Moderator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6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15:00-15:10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Opening</a:t>
                      </a:r>
                      <a:endParaRPr lang="en-US" altLang="zh-TW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蔡世澤 醫師</a:t>
                      </a:r>
                      <a:endParaRPr kumimoji="0" lang="en-US" altLang="zh-TW" sz="14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振興醫院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6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15:10-15:50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2020 Diabetes guidelines</a:t>
                      </a:r>
                      <a:r>
                        <a:rPr kumimoji="0" lang="zh-TW" altLang="en-US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US" altLang="zh-TW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update:</a:t>
                      </a:r>
                    </a:p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Connect Global and Taiwan</a:t>
                      </a:r>
                      <a:endParaRPr kumimoji="0" lang="en-US" altLang="zh-TW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張宏猷 醫師</a:t>
                      </a:r>
                      <a:endParaRPr kumimoji="0" lang="en-US" altLang="zh-TW" sz="14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長庚醫院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21920" marR="121920" marT="60960" marB="6096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6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15:50-16:30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Evolution of glucose-lowering therapies</a:t>
                      </a:r>
                      <a:endParaRPr lang="en-US" altLang="zh-TW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賴史明 醫師</a:t>
                      </a:r>
                      <a:endParaRPr kumimoji="0" lang="en-US" altLang="zh-TW" sz="14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台北榮總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121920" marR="121920" marT="60960" marB="6096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50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16:30-17:10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/>
                        <a:t>T2D Long term caring strategy:</a:t>
                      </a:r>
                    </a:p>
                    <a:p>
                      <a:pPr marL="0" algn="ctr" defTabSz="457082" rtl="0" eaLnBrk="1" latinLnBrk="0" hangingPunct="1"/>
                      <a:r>
                        <a:rPr lang="en-US" altLang="zh-TW" sz="1400" kern="1200" dirty="0"/>
                        <a:t>Think Twice for Diabetes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廖國盟 醫師</a:t>
                      </a:r>
                      <a:endParaRPr lang="en-US" altLang="zh-TW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solidFill>
                            <a:schemeClr val="tx1"/>
                          </a:solidFill>
                        </a:rPr>
                        <a:t>市立忠孝醫院</a:t>
                      </a:r>
                      <a:endParaRPr lang="en-US" altLang="zh-TW" sz="1200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莊立民 醫師</a:t>
                      </a:r>
                      <a:endParaRPr kumimoji="0" lang="en-US" altLang="zh-TW" sz="14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微軟正黑體" panose="020B0604030504040204" pitchFamily="34" charset="-120"/>
                          <a:cs typeface="+mn-cs"/>
                        </a:rPr>
                        <a:t>臺大醫院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00068369"/>
                  </a:ext>
                </a:extLst>
              </a:tr>
              <a:tr h="52250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17:10-18:00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Panel Discussion</a:t>
                      </a:r>
                      <a:r>
                        <a:rPr lang="zh-TW" altLang="en-US" sz="1400" dirty="0"/>
                        <a:t> </a:t>
                      </a:r>
                      <a:r>
                        <a:rPr lang="en-US" altLang="zh-TW" sz="1400" dirty="0"/>
                        <a:t>&amp;</a:t>
                      </a:r>
                      <a:r>
                        <a:rPr lang="zh-TW" altLang="en-US" sz="1400" dirty="0"/>
                        <a:t> </a:t>
                      </a:r>
                      <a:r>
                        <a:rPr lang="en-US" altLang="zh-TW" sz="1400" dirty="0"/>
                        <a:t>Closing</a:t>
                      </a:r>
                      <a:endParaRPr lang="en-US" altLang="zh-TW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All</a:t>
                      </a:r>
                      <a:r>
                        <a:rPr lang="en-US" altLang="zh-TW" sz="1400" baseline="0" dirty="0"/>
                        <a:t> Faculty</a:t>
                      </a:r>
                      <a:endParaRPr lang="zh-TW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121920" marR="121920" marT="60960" marB="6096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2278" y="726096"/>
            <a:ext cx="32612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時間：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6/20 (</a:t>
            </a:r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六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) 15:00-18:00</a:t>
            </a:r>
          </a:p>
          <a:p>
            <a:pPr defTabSz="685800"/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地點：台北艾美酒店 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3</a:t>
            </a:r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樓 翡翠廳 </a:t>
            </a:r>
            <a:endParaRPr lang="en-US" sz="1500" b="1" dirty="0">
              <a:solidFill>
                <a:prstClr val="black"/>
              </a:solidFill>
              <a:latin typeface="Calibri" panose="020F0502020204030204"/>
              <a:ea typeface="微軟正黑體" panose="020B0604030504040204" pitchFamily="34" charset="-120"/>
            </a:endParaRP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BE899CBA-8643-4483-9614-CE21C4C3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278" y="132548"/>
            <a:ext cx="6818313" cy="691036"/>
          </a:xfrm>
        </p:spPr>
        <p:txBody>
          <a:bodyPr/>
          <a:lstStyle/>
          <a:p>
            <a:r>
              <a:rPr lang="en-US" altLang="zh-TW" dirty="0"/>
              <a:t>EMPOWER</a:t>
            </a:r>
            <a:r>
              <a:rPr lang="zh-TW" altLang="en-US" dirty="0"/>
              <a:t> </a:t>
            </a:r>
            <a:r>
              <a:rPr lang="en-US" altLang="zh-TW" dirty="0"/>
              <a:t>Forum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3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D1D12F85-494B-4739-9368-91572E8252EA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/>
              <a:t>3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105443"/>
              </p:ext>
            </p:extLst>
          </p:nvPr>
        </p:nvGraphicFramePr>
        <p:xfrm>
          <a:off x="422278" y="1523372"/>
          <a:ext cx="8474593" cy="289732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3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9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4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Time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Topic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Speaker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Moderator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6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15:00-15:10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Opening</a:t>
                      </a:r>
                      <a:endParaRPr lang="en-US" altLang="zh-TW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陳榮福 醫師</a:t>
                      </a:r>
                      <a:endParaRPr kumimoji="0" lang="en-US" altLang="zh-TW" sz="14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高雄長庚 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6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15:10-15:50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2020 Diabetes guidelines</a:t>
                      </a:r>
                      <a:r>
                        <a:rPr kumimoji="0" lang="zh-TW" altLang="en-US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  <a:r>
                        <a:rPr kumimoji="0" lang="en-US" altLang="zh-TW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update:</a:t>
                      </a:r>
                    </a:p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kern="1200" cap="none" spc="0" normalizeH="0" baseline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Connect Global and Taiwan</a:t>
                      </a:r>
                      <a:endParaRPr kumimoji="0" lang="en-US" altLang="zh-TW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朱志勳 醫師</a:t>
                      </a:r>
                      <a:endParaRPr kumimoji="0" lang="en-US" altLang="zh-TW" sz="14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高雄榮總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21920" marR="121920" marT="60960" marB="6096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6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15:50-16:30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/>
                        <a:t>Evolution of glucose-lowering therapies</a:t>
                      </a:r>
                      <a:endParaRPr lang="en-US" altLang="zh-TW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歐弘毅 醫師</a:t>
                      </a:r>
                      <a:endParaRPr kumimoji="0" lang="en-US" altLang="zh-TW" sz="16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1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成大醫院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121920" marR="121920" marT="60960" marB="6096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50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16:30-17:10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0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/>
                        <a:t>T2D Long term caring strategy:</a:t>
                      </a:r>
                    </a:p>
                    <a:p>
                      <a:pPr marL="0" algn="ctr" defTabSz="457082" rtl="0" eaLnBrk="1" latinLnBrk="0" hangingPunct="1"/>
                      <a:r>
                        <a:rPr lang="en-US" altLang="zh-TW" sz="1400" kern="1200" dirty="0"/>
                        <a:t>Think Twice for Diabetes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solidFill>
                            <a:schemeClr val="tx1"/>
                          </a:solidFill>
                        </a:rPr>
                        <a:t>田凱仁 醫師</a:t>
                      </a:r>
                      <a:endParaRPr lang="en-US" altLang="zh-TW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solidFill>
                            <a:schemeClr val="tx1"/>
                          </a:solidFill>
                        </a:rPr>
                        <a:t>奇美醫院</a:t>
                      </a:r>
                      <a:endParaRPr lang="en-US" altLang="zh-TW" sz="1200" b="0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盧永川 醫師</a:t>
                      </a:r>
                      <a:endParaRPr kumimoji="0" lang="en-US" altLang="zh-TW" sz="140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義大醫院</a:t>
                      </a:r>
                      <a:endParaRPr kumimoji="0" lang="zh-TW" alt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00068369"/>
                  </a:ext>
                </a:extLst>
              </a:tr>
              <a:tr h="52250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17:10-18:00</a:t>
                      </a:r>
                      <a:endParaRPr lang="zh-TW" altLang="en-US" sz="1400" b="1" dirty="0">
                        <a:solidFill>
                          <a:srgbClr val="080808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Panel Discussion</a:t>
                      </a:r>
                      <a:r>
                        <a:rPr lang="zh-TW" altLang="en-US" sz="1400" dirty="0"/>
                        <a:t> </a:t>
                      </a:r>
                      <a:r>
                        <a:rPr lang="en-US" altLang="zh-TW" sz="1400" dirty="0"/>
                        <a:t>&amp;</a:t>
                      </a:r>
                      <a:r>
                        <a:rPr lang="zh-TW" altLang="en-US" sz="1400" dirty="0"/>
                        <a:t> </a:t>
                      </a:r>
                      <a:r>
                        <a:rPr lang="en-US" altLang="zh-TW" sz="1400" dirty="0"/>
                        <a:t>Closing</a:t>
                      </a:r>
                      <a:endParaRPr lang="en-US" altLang="zh-TW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en-US" altLang="zh-TW" sz="1400" baseline="0" dirty="0">
                          <a:solidFill>
                            <a:schemeClr val="tx1"/>
                          </a:solidFill>
                        </a:rPr>
                        <a:t> Faculty</a:t>
                      </a:r>
                      <a:endParaRPr lang="zh-TW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1" dirty="0">
                        <a:solidFill>
                          <a:schemeClr val="tx1"/>
                        </a:solidFill>
                        <a:latin typeface="+mn-lt"/>
                        <a:ea typeface="微軟正黑體" panose="020B0604030504040204" pitchFamily="34" charset="-120"/>
                      </a:endParaRPr>
                    </a:p>
                  </a:txBody>
                  <a:tcPr marL="121920" marR="121920" marT="60960" marB="6096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4705" y="612654"/>
            <a:ext cx="27749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時間：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6/21 (</a:t>
            </a:r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日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)</a:t>
            </a:r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 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15:00-18:00</a:t>
            </a:r>
          </a:p>
          <a:p>
            <a:pPr defTabSz="685800"/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地點：高雄漢來 </a:t>
            </a:r>
            <a:r>
              <a:rPr lang="en-US" altLang="zh-TW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15</a:t>
            </a:r>
            <a:r>
              <a:rPr lang="zh-TW" altLang="en-US" sz="1500" b="1" dirty="0">
                <a:solidFill>
                  <a:prstClr val="black"/>
                </a:solidFill>
                <a:latin typeface="Calibri" panose="020F0502020204030204"/>
                <a:ea typeface="微軟正黑體" panose="020B0604030504040204" pitchFamily="34" charset="-120"/>
              </a:rPr>
              <a:t>樓會展廳</a:t>
            </a:r>
            <a:endParaRPr lang="en-US" sz="1500" b="1" dirty="0">
              <a:solidFill>
                <a:prstClr val="black"/>
              </a:solidFill>
              <a:latin typeface="Calibri" panose="020F0502020204030204"/>
              <a:ea typeface="微軟正黑體" panose="020B0604030504040204" pitchFamily="34" charset="-120"/>
            </a:endParaRP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BE899CBA-8643-4483-9614-CE21C4C3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278" y="132548"/>
            <a:ext cx="6818313" cy="691036"/>
          </a:xfrm>
        </p:spPr>
        <p:txBody>
          <a:bodyPr/>
          <a:lstStyle/>
          <a:p>
            <a:r>
              <a:rPr lang="en-US" altLang="zh-TW" dirty="0"/>
              <a:t>EMPOWER</a:t>
            </a:r>
            <a:r>
              <a:rPr lang="zh-TW" altLang="en-US" dirty="0"/>
              <a:t> </a:t>
            </a:r>
            <a:r>
              <a:rPr lang="en-US" altLang="zh-TW" dirty="0"/>
              <a:t>Forum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7435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7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#m/%#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5&quot;&gt;&lt;elem m_fUsage=&quot;3.71104243031836178446E+00&quot;&gt;&lt;m_msothmcolidx val=&quot;0&quot;/&gt;&lt;m_rgb r=&quot;3C&quot; g=&quot;AC&quot; b=&quot;3F&quot;/&gt;&lt;m_nBrightness val=&quot;0&quot;/&gt;&lt;/elem&gt;&lt;elem m_fUsage=&quot;2.90185326042127655910E+00&quot;&gt;&lt;m_msothmcolidx val=&quot;0&quot;/&gt;&lt;m_rgb r=&quot;F8&quot; g=&quot;01&quot; b=&quot;26&quot;/&gt;&lt;m_nBrightness val=&quot;0&quot;/&gt;&lt;/elem&gt;&lt;elem m_fUsage=&quot;1.05814973700304015836E+00&quot;&gt;&lt;m_msothmcolidx val=&quot;0&quot;/&gt;&lt;m_rgb r=&quot;F4&quot; g=&quot;68&quot; b=&quot;0B&quot;/&gt;&lt;m_nBrightness val=&quot;0&quot;/&gt;&lt;/elem&gt;&lt;elem m_fUsage=&quot;9.05606939229963159299E-01&quot;&gt;&lt;m_msothmcolidx val=&quot;0&quot;/&gt;&lt;m_rgb r=&quot;29&quot; g=&quot;AF&quot; b=&quot;33&quot;/&gt;&lt;m_nBrightness val=&quot;0&quot;/&gt;&lt;/elem&gt;&lt;elem m_fUsage=&quot;9.00000000000000022204E-01&quot;&gt;&lt;m_msothmcolidx val=&quot;0&quot;/&gt;&lt;m_rgb r=&quot;EA&quot; g=&quot;95&quot; b=&quot;48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heme/theme1.xml><?xml version="1.0" encoding="utf-8"?>
<a:theme xmlns:a="http://schemas.openxmlformats.org/drawingml/2006/main" name="1_Jardiance">
  <a:themeElements>
    <a:clrScheme name="Custom 7">
      <a:dk1>
        <a:srgbClr val="000000"/>
      </a:dk1>
      <a:lt1>
        <a:srgbClr val="FFFFFF"/>
      </a:lt1>
      <a:dk2>
        <a:srgbClr val="4B3232"/>
      </a:dk2>
      <a:lt2>
        <a:srgbClr val="E9E9E9"/>
      </a:lt2>
      <a:accent1>
        <a:srgbClr val="008C7D"/>
      </a:accent1>
      <a:accent2>
        <a:srgbClr val="B7B9BB"/>
      </a:accent2>
      <a:accent3>
        <a:srgbClr val="FFC800"/>
      </a:accent3>
      <a:accent4>
        <a:srgbClr val="E33695"/>
      </a:accent4>
      <a:accent5>
        <a:srgbClr val="FFC800"/>
      </a:accent5>
      <a:accent6>
        <a:srgbClr val="F47920"/>
      </a:accent6>
      <a:hlink>
        <a:srgbClr val="008CF4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5F6188C2-9941-440A-A58F-8DFB0F572D57}" vid="{8F811FE8-5FFB-4512-B5B0-42D9AF22E2B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170215_BI-PPT_Template_16-9_new</Template>
  <TotalTime>25743</TotalTime>
  <Words>247</Words>
  <Application>Microsoft Office PowerPoint</Application>
  <PresentationFormat>On-screen Show (16:9)</PresentationFormat>
  <Paragraphs>93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1_Jardiance</vt:lpstr>
      <vt:lpstr>EMPOWER Forum</vt:lpstr>
      <vt:lpstr>EMPOWER Forum</vt:lpstr>
      <vt:lpstr>EMPOWER Forum</vt:lpstr>
    </vt:vector>
  </TitlesOfParts>
  <Company>Boehringer Ingelheim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Team Meeting</dc:title>
  <dc:creator>Liao,Roy (HP Country) BI-TW-T</dc:creator>
  <cp:lastModifiedBy>Joe Shen</cp:lastModifiedBy>
  <cp:revision>1066</cp:revision>
  <dcterms:created xsi:type="dcterms:W3CDTF">2017-06-05T10:43:01Z</dcterms:created>
  <dcterms:modified xsi:type="dcterms:W3CDTF">2020-05-26T03:57:01Z</dcterms:modified>
</cp:coreProperties>
</file>